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4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94" autoAdjust="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PengajuanOutline" TargetMode="External"/><Relationship Id="rId3" Type="http://schemas.openxmlformats.org/officeDocument/2006/relationships/hyperlink" Target="https://bit.ly/PengajuanSemPro" TargetMode="External"/><Relationship Id="rId7" Type="http://schemas.openxmlformats.org/officeDocument/2006/relationships/hyperlink" Target="https://bit.ly/PengajuanKomprehensif" TargetMode="External"/><Relationship Id="rId2" Type="http://schemas.openxmlformats.org/officeDocument/2006/relationships/hyperlink" Target="https://bit.ly/3AADx3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t.ly/3o4A1JD" TargetMode="External"/><Relationship Id="rId5" Type="http://schemas.openxmlformats.org/officeDocument/2006/relationships/hyperlink" Target="https://bit.ly/PengajuanSemHas" TargetMode="External"/><Relationship Id="rId4" Type="http://schemas.openxmlformats.org/officeDocument/2006/relationships/hyperlink" Target="https://bit.ly/3H5J6t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1263391" y="1223759"/>
              <a:ext cx="9660644" cy="43921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06067" y="1266444"/>
              <a:ext cx="9577578" cy="43091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7800" y="1411224"/>
              <a:ext cx="9296400" cy="4036060"/>
            </a:xfrm>
            <a:custGeom>
              <a:avLst/>
              <a:gdLst/>
              <a:ahLst/>
              <a:cxnLst/>
              <a:rect l="l" t="t" r="r" b="b"/>
              <a:pathLst>
                <a:path w="9296400" h="4036060">
                  <a:moveTo>
                    <a:pt x="0" y="4035552"/>
                  </a:moveTo>
                  <a:lnTo>
                    <a:pt x="9296400" y="4035552"/>
                  </a:lnTo>
                  <a:lnTo>
                    <a:pt x="9296400" y="0"/>
                  </a:lnTo>
                  <a:lnTo>
                    <a:pt x="0" y="0"/>
                  </a:lnTo>
                  <a:lnTo>
                    <a:pt x="0" y="4035552"/>
                  </a:lnTo>
                  <a:close/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35880" y="1267967"/>
              <a:ext cx="1920239" cy="731520"/>
            </a:xfrm>
            <a:custGeom>
              <a:avLst/>
              <a:gdLst/>
              <a:ahLst/>
              <a:cxnLst/>
              <a:rect l="l" t="t" r="r" b="b"/>
              <a:pathLst>
                <a:path w="1920240" h="731519">
                  <a:moveTo>
                    <a:pt x="1920227" y="0"/>
                  </a:moveTo>
                  <a:lnTo>
                    <a:pt x="0" y="0"/>
                  </a:lnTo>
                  <a:lnTo>
                    <a:pt x="0" y="541020"/>
                  </a:lnTo>
                  <a:lnTo>
                    <a:pt x="0" y="731520"/>
                  </a:lnTo>
                  <a:lnTo>
                    <a:pt x="1920227" y="731520"/>
                  </a:lnTo>
                  <a:lnTo>
                    <a:pt x="1920227" y="541020"/>
                  </a:lnTo>
                  <a:lnTo>
                    <a:pt x="1920227" y="0"/>
                  </a:lnTo>
                  <a:close/>
                </a:path>
              </a:pathLst>
            </a:custGeom>
            <a:solidFill>
              <a:srgbClr val="569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50179" y="1267967"/>
              <a:ext cx="0" cy="612775"/>
            </a:xfrm>
            <a:custGeom>
              <a:avLst/>
              <a:gdLst/>
              <a:ahLst/>
              <a:cxnLst/>
              <a:rect l="l" t="t" r="r" b="b"/>
              <a:pathLst>
                <a:path h="612775">
                  <a:moveTo>
                    <a:pt x="0" y="0"/>
                  </a:moveTo>
                  <a:lnTo>
                    <a:pt x="0" y="612648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50179" y="1267967"/>
              <a:ext cx="1691639" cy="615950"/>
            </a:xfrm>
            <a:custGeom>
              <a:avLst/>
              <a:gdLst/>
              <a:ahLst/>
              <a:cxnLst/>
              <a:rect l="l" t="t" r="r" b="b"/>
              <a:pathLst>
                <a:path w="1691640" h="615950">
                  <a:moveTo>
                    <a:pt x="1691640" y="0"/>
                  </a:moveTo>
                  <a:lnTo>
                    <a:pt x="1691640" y="541020"/>
                  </a:lnTo>
                </a:path>
                <a:path w="1691640" h="615950">
                  <a:moveTo>
                    <a:pt x="0" y="615696"/>
                  </a:moveTo>
                  <a:lnTo>
                    <a:pt x="445008" y="615696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12191873" cy="68579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95188" y="1808988"/>
              <a:ext cx="5453380" cy="3240405"/>
            </a:xfrm>
            <a:custGeom>
              <a:avLst/>
              <a:gdLst/>
              <a:ahLst/>
              <a:cxnLst/>
              <a:rect l="l" t="t" r="r" b="b"/>
              <a:pathLst>
                <a:path w="5453380" h="3240404">
                  <a:moveTo>
                    <a:pt x="5452871" y="0"/>
                  </a:moveTo>
                  <a:lnTo>
                    <a:pt x="0" y="0"/>
                  </a:lnTo>
                  <a:lnTo>
                    <a:pt x="0" y="3240024"/>
                  </a:lnTo>
                  <a:lnTo>
                    <a:pt x="5452871" y="3240024"/>
                  </a:lnTo>
                  <a:lnTo>
                    <a:pt x="545287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56732" y="1970532"/>
              <a:ext cx="5127498" cy="29146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477000" y="2285493"/>
            <a:ext cx="3810000" cy="2572627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 marR="5080" indent="1905" algn="ctr">
              <a:lnSpc>
                <a:spcPts val="3979"/>
              </a:lnSpc>
              <a:spcBef>
                <a:spcPts val="910"/>
              </a:spcBef>
            </a:pPr>
            <a:r>
              <a:rPr sz="4000" spc="-90" dirty="0">
                <a:solidFill>
                  <a:srgbClr val="FFFFFF"/>
                </a:solidFill>
                <a:latin typeface="Gothic Uralic"/>
                <a:cs typeface="Gothic Uralic"/>
              </a:rPr>
              <a:t>PANDUAN  </a:t>
            </a:r>
            <a:r>
              <a:rPr sz="4000" spc="-110" dirty="0">
                <a:solidFill>
                  <a:srgbClr val="FFFFFF"/>
                </a:solidFill>
                <a:latin typeface="Gothic Uralic"/>
                <a:cs typeface="Gothic Uralic"/>
              </a:rPr>
              <a:t>A</a:t>
            </a:r>
            <a:r>
              <a:rPr sz="4000" spc="-105" dirty="0">
                <a:solidFill>
                  <a:srgbClr val="FFFFFF"/>
                </a:solidFill>
                <a:latin typeface="Gothic Uralic"/>
                <a:cs typeface="Gothic Uralic"/>
              </a:rPr>
              <a:t>DM</a:t>
            </a:r>
            <a:r>
              <a:rPr sz="4000" spc="-110" dirty="0">
                <a:solidFill>
                  <a:srgbClr val="FFFFFF"/>
                </a:solidFill>
                <a:latin typeface="Gothic Uralic"/>
                <a:cs typeface="Gothic Uralic"/>
              </a:rPr>
              <a:t>INI</a:t>
            </a:r>
            <a:r>
              <a:rPr sz="4000" spc="-105" dirty="0">
                <a:solidFill>
                  <a:srgbClr val="FFFFFF"/>
                </a:solidFill>
                <a:latin typeface="Gothic Uralic"/>
                <a:cs typeface="Gothic Uralic"/>
              </a:rPr>
              <a:t>STR</a:t>
            </a:r>
            <a:r>
              <a:rPr sz="4000" spc="-110" dirty="0">
                <a:solidFill>
                  <a:srgbClr val="FFFFFF"/>
                </a:solidFill>
                <a:latin typeface="Gothic Uralic"/>
                <a:cs typeface="Gothic Uralic"/>
              </a:rPr>
              <a:t>A</a:t>
            </a:r>
            <a:r>
              <a:rPr sz="4000" spc="-105" dirty="0">
                <a:solidFill>
                  <a:srgbClr val="FFFFFF"/>
                </a:solidFill>
                <a:latin typeface="Gothic Uralic"/>
                <a:cs typeface="Gothic Uralic"/>
              </a:rPr>
              <a:t>S</a:t>
            </a:r>
            <a:r>
              <a:rPr sz="4000" spc="-5" dirty="0">
                <a:solidFill>
                  <a:srgbClr val="FFFFFF"/>
                </a:solidFill>
                <a:latin typeface="Gothic Uralic"/>
                <a:cs typeface="Gothic Uralic"/>
              </a:rPr>
              <a:t>I  </a:t>
            </a:r>
            <a:r>
              <a:rPr sz="4000" spc="-90" dirty="0">
                <a:solidFill>
                  <a:srgbClr val="FFFFFF"/>
                </a:solidFill>
                <a:latin typeface="Gothic Uralic"/>
                <a:cs typeface="Gothic Uralic"/>
              </a:rPr>
              <a:t>SEMINAR</a:t>
            </a:r>
            <a:endParaRPr sz="4000" dirty="0">
              <a:latin typeface="Gothic Uralic"/>
              <a:cs typeface="Gothic Uralic"/>
            </a:endParaRPr>
          </a:p>
          <a:p>
            <a:pPr marL="269875" marR="284480" algn="ctr">
              <a:lnSpc>
                <a:spcPct val="125699"/>
              </a:lnSpc>
              <a:spcBef>
                <a:spcPts val="350"/>
              </a:spcBef>
            </a:pPr>
            <a:r>
              <a:rPr sz="1400" spc="65" dirty="0" err="1">
                <a:solidFill>
                  <a:srgbClr val="FFFFFF"/>
                </a:solidFill>
                <a:latin typeface="Gothic Uralic"/>
                <a:cs typeface="Gothic Uralic"/>
              </a:rPr>
              <a:t>Jurusan</a:t>
            </a:r>
            <a:r>
              <a:rPr sz="1400" spc="65" dirty="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sz="1400" spc="70" dirty="0" err="1" smtClean="0">
                <a:solidFill>
                  <a:srgbClr val="FFFFFF"/>
                </a:solidFill>
                <a:latin typeface="Gothic Uralic"/>
                <a:cs typeface="Gothic Uralic"/>
              </a:rPr>
              <a:t>Sosial</a:t>
            </a:r>
            <a:r>
              <a:rPr sz="1400" spc="70" dirty="0" smtClean="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sz="1400" spc="70" dirty="0" err="1" smtClean="0">
                <a:solidFill>
                  <a:srgbClr val="FFFFFF"/>
                </a:solidFill>
                <a:latin typeface="Gothic Uralic"/>
                <a:cs typeface="Gothic Uralic"/>
              </a:rPr>
              <a:t>Ekonomi</a:t>
            </a:r>
            <a:r>
              <a:rPr sz="1400" spc="70" dirty="0" smtClean="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sz="1400" spc="70" dirty="0" err="1" smtClean="0">
                <a:solidFill>
                  <a:srgbClr val="FFFFFF"/>
                </a:solidFill>
                <a:latin typeface="Gothic Uralic"/>
                <a:cs typeface="Gothic Uralic"/>
              </a:rPr>
              <a:t>Pertanian</a:t>
            </a:r>
            <a:r>
              <a:rPr sz="1400" spc="70" dirty="0" smtClean="0">
                <a:solidFill>
                  <a:srgbClr val="FFFFFF"/>
                </a:solidFill>
                <a:latin typeface="Gothic Uralic"/>
                <a:cs typeface="Gothic Uralic"/>
              </a:rPr>
              <a:t> Prodi </a:t>
            </a:r>
            <a:r>
              <a:rPr sz="1400" spc="70" dirty="0" err="1" smtClean="0">
                <a:solidFill>
                  <a:srgbClr val="FFFFFF"/>
                </a:solidFill>
                <a:latin typeface="Gothic Uralic"/>
                <a:cs typeface="Gothic Uralic"/>
              </a:rPr>
              <a:t>Agribisnis</a:t>
            </a:r>
            <a:r>
              <a:rPr sz="1400" spc="70" dirty="0" smtClean="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</a:p>
          <a:p>
            <a:pPr marL="269875" marR="284480" algn="ctr">
              <a:lnSpc>
                <a:spcPct val="125699"/>
              </a:lnSpc>
              <a:spcBef>
                <a:spcPts val="350"/>
              </a:spcBef>
            </a:pPr>
            <a:r>
              <a:rPr sz="1400" spc="70" dirty="0" err="1" smtClean="0">
                <a:solidFill>
                  <a:srgbClr val="FFFFFF"/>
                </a:solidFill>
                <a:latin typeface="Gothic Uralic"/>
                <a:cs typeface="Gothic Uralic"/>
              </a:rPr>
              <a:t>Universitas</a:t>
            </a:r>
            <a:r>
              <a:rPr sz="1400" spc="70" dirty="0" smtClean="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sz="1400" spc="70" dirty="0" err="1" smtClean="0">
                <a:solidFill>
                  <a:srgbClr val="FFFFFF"/>
                </a:solidFill>
                <a:latin typeface="Gothic Uralic"/>
                <a:cs typeface="Gothic Uralic"/>
              </a:rPr>
              <a:t>Tanjungpura</a:t>
            </a:r>
            <a:endParaRPr sz="1400" dirty="0">
              <a:latin typeface="Gothic Uralic"/>
              <a:cs typeface="Gothic Ural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61806" y="211838"/>
            <a:ext cx="1286255" cy="12984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971246"/>
            <a:ext cx="742873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Gothic Uralic"/>
                <a:cs typeface="Gothic Uralic"/>
              </a:rPr>
              <a:t>PEMBERIAN </a:t>
            </a:r>
            <a:r>
              <a:rPr b="1" spc="-5" dirty="0">
                <a:latin typeface="Gothic Uralic"/>
                <a:cs typeface="Gothic Uralic"/>
              </a:rPr>
              <a:t>NAMA</a:t>
            </a:r>
            <a:r>
              <a:rPr b="1" spc="40" dirty="0">
                <a:latin typeface="Gothic Uralic"/>
                <a:cs typeface="Gothic Uralic"/>
              </a:rPr>
              <a:t> </a:t>
            </a:r>
            <a:r>
              <a:rPr b="1" spc="-10" dirty="0">
                <a:latin typeface="Gothic Uralic"/>
                <a:cs typeface="Gothic Uralic"/>
              </a:rPr>
              <a:t>BERKAS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08363" y="6218633"/>
            <a:ext cx="565151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404040"/>
                </a:solidFill>
                <a:latin typeface="Gothic Uralic"/>
                <a:cs typeface="Gothic Uralic"/>
              </a:rPr>
              <a:t>18/11/2020</a:t>
            </a:r>
            <a:endParaRPr sz="800">
              <a:latin typeface="Gothic Uralic"/>
              <a:cs typeface="Gothic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6800" y="3446030"/>
            <a:ext cx="5540616" cy="1221105"/>
          </a:xfrm>
          <a:custGeom>
            <a:avLst/>
            <a:gdLst/>
            <a:ahLst/>
            <a:cxnLst/>
            <a:rect l="l" t="t" r="r" b="b"/>
            <a:pathLst>
              <a:path w="6045200" h="1221104">
                <a:moveTo>
                  <a:pt x="6045200" y="0"/>
                </a:moveTo>
                <a:lnTo>
                  <a:pt x="0" y="0"/>
                </a:lnTo>
                <a:lnTo>
                  <a:pt x="0" y="428612"/>
                </a:lnTo>
                <a:lnTo>
                  <a:pt x="0" y="1221092"/>
                </a:lnTo>
                <a:lnTo>
                  <a:pt x="6045200" y="1221092"/>
                </a:lnTo>
                <a:lnTo>
                  <a:pt x="6045200" y="428612"/>
                </a:lnTo>
                <a:lnTo>
                  <a:pt x="6045200" y="0"/>
                </a:lnTo>
                <a:close/>
              </a:path>
            </a:pathLst>
          </a:custGeom>
          <a:solidFill>
            <a:srgbClr val="EAE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432999"/>
              </p:ext>
            </p:extLst>
          </p:nvPr>
        </p:nvGraphicFramePr>
        <p:xfrm>
          <a:off x="1037889" y="3469411"/>
          <a:ext cx="6045200" cy="1221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45200"/>
              </a:tblGrid>
              <a:tr h="428625">
                <a:tc>
                  <a:txBody>
                    <a:bodyPr/>
                    <a:lstStyle/>
                    <a:p>
                      <a:pPr marL="1270" algn="ctr">
                        <a:lnSpc>
                          <a:spcPts val="3115"/>
                        </a:lnSpc>
                        <a:spcBef>
                          <a:spcPts val="155"/>
                        </a:spcBef>
                      </a:pPr>
                      <a:r>
                        <a:rPr sz="2600" b="1" dirty="0">
                          <a:latin typeface="Gothic Uralic"/>
                          <a:cs typeface="Gothic Uralic"/>
                        </a:rPr>
                        <a:t>NIM_NAMA_HASIL</a:t>
                      </a:r>
                      <a:endParaRPr sz="2600" dirty="0">
                        <a:latin typeface="Gothic Uralic"/>
                        <a:cs typeface="Gothic Uralic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marL="3810" algn="ctr">
                        <a:lnSpc>
                          <a:spcPts val="3045"/>
                        </a:lnSpc>
                      </a:pPr>
                      <a:r>
                        <a:rPr sz="2600" dirty="0">
                          <a:latin typeface="Gothic Uralic"/>
                          <a:cs typeface="Gothic Uralic"/>
                        </a:rPr>
                        <a:t>CONTOH</a:t>
                      </a:r>
                      <a:r>
                        <a:rPr sz="2600" spc="-15" dirty="0"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sz="2600" dirty="0">
                          <a:latin typeface="Gothic Uralic"/>
                          <a:cs typeface="Gothic Uralic"/>
                        </a:rPr>
                        <a:t>:</a:t>
                      </a:r>
                    </a:p>
                    <a:p>
                      <a:pPr algn="ctr">
                        <a:lnSpc>
                          <a:spcPts val="3095"/>
                        </a:lnSpc>
                      </a:pPr>
                      <a:r>
                        <a:rPr sz="2600" b="1" spc="-5" dirty="0">
                          <a:latin typeface="Gothic Uralic"/>
                          <a:cs typeface="Gothic Uralic"/>
                        </a:rPr>
                        <a:t>C1234567890_UNYIL_HASIL</a:t>
                      </a:r>
                      <a:endParaRPr sz="2600" dirty="0">
                        <a:latin typeface="Gothic Uralic"/>
                        <a:cs typeface="Gothic Ural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066800" y="1904618"/>
            <a:ext cx="5540616" cy="1230630"/>
          </a:xfrm>
          <a:custGeom>
            <a:avLst/>
            <a:gdLst/>
            <a:ahLst/>
            <a:cxnLst/>
            <a:rect l="l" t="t" r="r" b="b"/>
            <a:pathLst>
              <a:path w="6045200" h="1230630">
                <a:moveTo>
                  <a:pt x="6045200" y="0"/>
                </a:moveTo>
                <a:lnTo>
                  <a:pt x="0" y="0"/>
                </a:lnTo>
                <a:lnTo>
                  <a:pt x="0" y="428625"/>
                </a:lnTo>
                <a:lnTo>
                  <a:pt x="0" y="1230630"/>
                </a:lnTo>
                <a:lnTo>
                  <a:pt x="6045200" y="1230630"/>
                </a:lnTo>
                <a:lnTo>
                  <a:pt x="6045200" y="428625"/>
                </a:lnTo>
                <a:lnTo>
                  <a:pt x="6045200" y="0"/>
                </a:lnTo>
                <a:close/>
              </a:path>
            </a:pathLst>
          </a:custGeom>
          <a:solidFill>
            <a:srgbClr val="EAE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143921"/>
              </p:ext>
            </p:extLst>
          </p:nvPr>
        </p:nvGraphicFramePr>
        <p:xfrm>
          <a:off x="990600" y="1952728"/>
          <a:ext cx="6045200" cy="12306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45200"/>
              </a:tblGrid>
              <a:tr h="428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600" b="1" dirty="0">
                          <a:latin typeface="Gothic Uralic"/>
                          <a:cs typeface="Gothic Uralic"/>
                        </a:rPr>
                        <a:t>NIM_NAMA_RENCANA</a:t>
                      </a:r>
                      <a:endParaRPr sz="2600" dirty="0">
                        <a:latin typeface="Gothic Uralic"/>
                        <a:cs typeface="Gothic Uralic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02004">
                <a:tc>
                  <a:txBody>
                    <a:bodyPr/>
                    <a:lstStyle/>
                    <a:p>
                      <a:pPr marL="1270" algn="ctr">
                        <a:lnSpc>
                          <a:spcPts val="3095"/>
                        </a:lnSpc>
                        <a:spcBef>
                          <a:spcPts val="20"/>
                        </a:spcBef>
                      </a:pPr>
                      <a:r>
                        <a:rPr sz="2600" dirty="0">
                          <a:latin typeface="Gothic Uralic"/>
                          <a:cs typeface="Gothic Uralic"/>
                        </a:rPr>
                        <a:t>CONTOH</a:t>
                      </a:r>
                      <a:r>
                        <a:rPr sz="2600" spc="-15" dirty="0"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sz="2600" dirty="0">
                          <a:latin typeface="Gothic Uralic"/>
                          <a:cs typeface="Gothic Uralic"/>
                        </a:rPr>
                        <a:t>:</a:t>
                      </a:r>
                    </a:p>
                    <a:p>
                      <a:pPr algn="ctr">
                        <a:lnSpc>
                          <a:spcPts val="3095"/>
                        </a:lnSpc>
                      </a:pPr>
                      <a:r>
                        <a:rPr sz="2600" b="1" spc="-5" dirty="0">
                          <a:latin typeface="Gothic Uralic"/>
                          <a:cs typeface="Gothic Uralic"/>
                        </a:rPr>
                        <a:t>C1234567890_UNYIL_RENCANA</a:t>
                      </a:r>
                      <a:endParaRPr sz="2600" dirty="0">
                        <a:latin typeface="Gothic Uralic"/>
                        <a:cs typeface="Gothic Uralic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1066800" y="4977891"/>
            <a:ext cx="5540616" cy="1221740"/>
          </a:xfrm>
          <a:custGeom>
            <a:avLst/>
            <a:gdLst/>
            <a:ahLst/>
            <a:cxnLst/>
            <a:rect l="l" t="t" r="r" b="b"/>
            <a:pathLst>
              <a:path w="6045200" h="1221739">
                <a:moveTo>
                  <a:pt x="6045200" y="428675"/>
                </a:moveTo>
                <a:lnTo>
                  <a:pt x="0" y="428675"/>
                </a:lnTo>
                <a:lnTo>
                  <a:pt x="0" y="1221155"/>
                </a:lnTo>
                <a:lnTo>
                  <a:pt x="6045200" y="1221155"/>
                </a:lnTo>
                <a:lnTo>
                  <a:pt x="6045200" y="428675"/>
                </a:lnTo>
                <a:close/>
              </a:path>
              <a:path w="6045200" h="1221739">
                <a:moveTo>
                  <a:pt x="6045200" y="0"/>
                </a:moveTo>
                <a:lnTo>
                  <a:pt x="0" y="0"/>
                </a:lnTo>
                <a:lnTo>
                  <a:pt x="0" y="428625"/>
                </a:lnTo>
                <a:lnTo>
                  <a:pt x="6045200" y="428625"/>
                </a:lnTo>
                <a:lnTo>
                  <a:pt x="6045200" y="0"/>
                </a:lnTo>
                <a:close/>
              </a:path>
            </a:pathLst>
          </a:custGeom>
          <a:solidFill>
            <a:srgbClr val="EAE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43205"/>
              </p:ext>
            </p:extLst>
          </p:nvPr>
        </p:nvGraphicFramePr>
        <p:xfrm>
          <a:off x="1066800" y="4997479"/>
          <a:ext cx="6045200" cy="12211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45200"/>
              </a:tblGrid>
              <a:tr h="428624">
                <a:tc>
                  <a:txBody>
                    <a:bodyPr/>
                    <a:lstStyle/>
                    <a:p>
                      <a:pPr algn="ctr">
                        <a:lnSpc>
                          <a:spcPts val="3115"/>
                        </a:lnSpc>
                        <a:spcBef>
                          <a:spcPts val="160"/>
                        </a:spcBef>
                      </a:pPr>
                      <a:r>
                        <a:rPr sz="2600" b="1" dirty="0">
                          <a:latin typeface="Gothic Uralic"/>
                          <a:cs typeface="Gothic Uralic"/>
                        </a:rPr>
                        <a:t>NIM_NAMA_KOMPRE</a:t>
                      </a:r>
                      <a:endParaRPr sz="2600" dirty="0">
                        <a:latin typeface="Gothic Uralic"/>
                        <a:cs typeface="Gothic Uralic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792530">
                <a:tc>
                  <a:txBody>
                    <a:bodyPr/>
                    <a:lstStyle/>
                    <a:p>
                      <a:pPr marL="3810" algn="ctr">
                        <a:lnSpc>
                          <a:spcPts val="3050"/>
                        </a:lnSpc>
                      </a:pPr>
                      <a:r>
                        <a:rPr sz="2600" dirty="0">
                          <a:latin typeface="Gothic Uralic"/>
                          <a:cs typeface="Gothic Uralic"/>
                        </a:rPr>
                        <a:t>CONTOH</a:t>
                      </a:r>
                      <a:r>
                        <a:rPr sz="2600" spc="-15" dirty="0"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sz="2600" dirty="0">
                          <a:latin typeface="Gothic Uralic"/>
                          <a:cs typeface="Gothic Uralic"/>
                        </a:rPr>
                        <a:t>:</a:t>
                      </a:r>
                    </a:p>
                    <a:p>
                      <a:pPr marL="635" algn="ctr">
                        <a:lnSpc>
                          <a:spcPts val="3090"/>
                        </a:lnSpc>
                      </a:pPr>
                      <a:r>
                        <a:rPr sz="2600" b="1" spc="-5" dirty="0">
                          <a:latin typeface="Gothic Uralic"/>
                          <a:cs typeface="Gothic Uralic"/>
                        </a:rPr>
                        <a:t>C1234567890_UNYIL_KOMPRE</a:t>
                      </a:r>
                      <a:endParaRPr sz="2600" dirty="0">
                        <a:latin typeface="Gothic Uralic"/>
                        <a:cs typeface="Gothic Ural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7132371" y="2363801"/>
            <a:ext cx="862965" cy="3439795"/>
            <a:chOff x="6807707" y="2328659"/>
            <a:chExt cx="862965" cy="3439795"/>
          </a:xfrm>
        </p:grpSpPr>
        <p:sp>
          <p:nvSpPr>
            <p:cNvPr id="11" name="object 11"/>
            <p:cNvSpPr/>
            <p:nvPr/>
          </p:nvSpPr>
          <p:spPr>
            <a:xfrm>
              <a:off x="6807707" y="2328659"/>
              <a:ext cx="862596" cy="4236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47331" y="2442971"/>
              <a:ext cx="612775" cy="173990"/>
            </a:xfrm>
            <a:custGeom>
              <a:avLst/>
              <a:gdLst/>
              <a:ahLst/>
              <a:cxnLst/>
              <a:rect l="l" t="t" r="r" b="b"/>
              <a:pathLst>
                <a:path w="612775" h="173989">
                  <a:moveTo>
                    <a:pt x="438912" y="0"/>
                  </a:moveTo>
                  <a:lnTo>
                    <a:pt x="438912" y="173736"/>
                  </a:lnTo>
                  <a:lnTo>
                    <a:pt x="554735" y="115824"/>
                  </a:lnTo>
                  <a:lnTo>
                    <a:pt x="467868" y="115824"/>
                  </a:lnTo>
                  <a:lnTo>
                    <a:pt x="467868" y="57912"/>
                  </a:lnTo>
                  <a:lnTo>
                    <a:pt x="554736" y="57912"/>
                  </a:lnTo>
                  <a:lnTo>
                    <a:pt x="438912" y="0"/>
                  </a:lnTo>
                  <a:close/>
                </a:path>
                <a:path w="612775" h="173989">
                  <a:moveTo>
                    <a:pt x="438912" y="57912"/>
                  </a:moveTo>
                  <a:lnTo>
                    <a:pt x="0" y="57912"/>
                  </a:lnTo>
                  <a:lnTo>
                    <a:pt x="0" y="115824"/>
                  </a:lnTo>
                  <a:lnTo>
                    <a:pt x="438912" y="115824"/>
                  </a:lnTo>
                  <a:lnTo>
                    <a:pt x="438912" y="57912"/>
                  </a:lnTo>
                  <a:close/>
                </a:path>
                <a:path w="612775" h="173989">
                  <a:moveTo>
                    <a:pt x="554736" y="57912"/>
                  </a:moveTo>
                  <a:lnTo>
                    <a:pt x="467868" y="57912"/>
                  </a:lnTo>
                  <a:lnTo>
                    <a:pt x="467868" y="115824"/>
                  </a:lnTo>
                  <a:lnTo>
                    <a:pt x="554735" y="115824"/>
                  </a:lnTo>
                  <a:lnTo>
                    <a:pt x="612648" y="86867"/>
                  </a:lnTo>
                  <a:lnTo>
                    <a:pt x="554736" y="57912"/>
                  </a:lnTo>
                  <a:close/>
                </a:path>
              </a:pathLst>
            </a:custGeom>
            <a:solidFill>
              <a:srgbClr val="EF3E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07707" y="3843515"/>
              <a:ext cx="862596" cy="4236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47331" y="3957827"/>
              <a:ext cx="612775" cy="173990"/>
            </a:xfrm>
            <a:custGeom>
              <a:avLst/>
              <a:gdLst/>
              <a:ahLst/>
              <a:cxnLst/>
              <a:rect l="l" t="t" r="r" b="b"/>
              <a:pathLst>
                <a:path w="612775" h="173989">
                  <a:moveTo>
                    <a:pt x="438912" y="0"/>
                  </a:moveTo>
                  <a:lnTo>
                    <a:pt x="438912" y="173736"/>
                  </a:lnTo>
                  <a:lnTo>
                    <a:pt x="554736" y="115824"/>
                  </a:lnTo>
                  <a:lnTo>
                    <a:pt x="467868" y="115824"/>
                  </a:lnTo>
                  <a:lnTo>
                    <a:pt x="467868" y="57912"/>
                  </a:lnTo>
                  <a:lnTo>
                    <a:pt x="554736" y="57912"/>
                  </a:lnTo>
                  <a:lnTo>
                    <a:pt x="438912" y="0"/>
                  </a:lnTo>
                  <a:close/>
                </a:path>
                <a:path w="612775" h="173989">
                  <a:moveTo>
                    <a:pt x="438912" y="57912"/>
                  </a:moveTo>
                  <a:lnTo>
                    <a:pt x="0" y="57912"/>
                  </a:lnTo>
                  <a:lnTo>
                    <a:pt x="0" y="115824"/>
                  </a:lnTo>
                  <a:lnTo>
                    <a:pt x="438912" y="115824"/>
                  </a:lnTo>
                  <a:lnTo>
                    <a:pt x="438912" y="57912"/>
                  </a:lnTo>
                  <a:close/>
                </a:path>
                <a:path w="612775" h="173989">
                  <a:moveTo>
                    <a:pt x="554736" y="57912"/>
                  </a:moveTo>
                  <a:lnTo>
                    <a:pt x="467868" y="57912"/>
                  </a:lnTo>
                  <a:lnTo>
                    <a:pt x="467868" y="115824"/>
                  </a:lnTo>
                  <a:lnTo>
                    <a:pt x="554736" y="115824"/>
                  </a:lnTo>
                  <a:lnTo>
                    <a:pt x="612648" y="86868"/>
                  </a:lnTo>
                  <a:lnTo>
                    <a:pt x="554736" y="57912"/>
                  </a:lnTo>
                  <a:close/>
                </a:path>
              </a:pathLst>
            </a:custGeom>
            <a:solidFill>
              <a:srgbClr val="EF3E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07707" y="5344667"/>
              <a:ext cx="862596" cy="4236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47331" y="5458967"/>
              <a:ext cx="612775" cy="173990"/>
            </a:xfrm>
            <a:custGeom>
              <a:avLst/>
              <a:gdLst/>
              <a:ahLst/>
              <a:cxnLst/>
              <a:rect l="l" t="t" r="r" b="b"/>
              <a:pathLst>
                <a:path w="612775" h="173989">
                  <a:moveTo>
                    <a:pt x="438912" y="0"/>
                  </a:moveTo>
                  <a:lnTo>
                    <a:pt x="438912" y="173735"/>
                  </a:lnTo>
                  <a:lnTo>
                    <a:pt x="554736" y="115823"/>
                  </a:lnTo>
                  <a:lnTo>
                    <a:pt x="467868" y="115823"/>
                  </a:lnTo>
                  <a:lnTo>
                    <a:pt x="467868" y="57911"/>
                  </a:lnTo>
                  <a:lnTo>
                    <a:pt x="554736" y="57911"/>
                  </a:lnTo>
                  <a:lnTo>
                    <a:pt x="438912" y="0"/>
                  </a:lnTo>
                  <a:close/>
                </a:path>
                <a:path w="612775" h="173989">
                  <a:moveTo>
                    <a:pt x="438912" y="57911"/>
                  </a:moveTo>
                  <a:lnTo>
                    <a:pt x="0" y="57911"/>
                  </a:lnTo>
                  <a:lnTo>
                    <a:pt x="0" y="115823"/>
                  </a:lnTo>
                  <a:lnTo>
                    <a:pt x="438912" y="115823"/>
                  </a:lnTo>
                  <a:lnTo>
                    <a:pt x="438912" y="57911"/>
                  </a:lnTo>
                  <a:close/>
                </a:path>
                <a:path w="612775" h="173989">
                  <a:moveTo>
                    <a:pt x="554736" y="57911"/>
                  </a:moveTo>
                  <a:lnTo>
                    <a:pt x="467868" y="57911"/>
                  </a:lnTo>
                  <a:lnTo>
                    <a:pt x="467868" y="115823"/>
                  </a:lnTo>
                  <a:lnTo>
                    <a:pt x="554736" y="115823"/>
                  </a:lnTo>
                  <a:lnTo>
                    <a:pt x="612648" y="86867"/>
                  </a:lnTo>
                  <a:lnTo>
                    <a:pt x="554736" y="57911"/>
                  </a:lnTo>
                  <a:close/>
                </a:path>
              </a:pathLst>
            </a:custGeom>
            <a:solidFill>
              <a:srgbClr val="EF3E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116315" y="2363801"/>
            <a:ext cx="219075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othic Uralic"/>
                <a:cs typeface="Gothic Uralic"/>
              </a:rPr>
              <a:t>SEMINAR</a:t>
            </a:r>
            <a:r>
              <a:rPr sz="1800" spc="-90" dirty="0">
                <a:latin typeface="Gothic Uralic"/>
                <a:cs typeface="Gothic Uralic"/>
              </a:rPr>
              <a:t> </a:t>
            </a:r>
            <a:r>
              <a:rPr sz="1800" dirty="0">
                <a:latin typeface="Gothic Uralic"/>
                <a:cs typeface="Gothic Uralic"/>
              </a:rPr>
              <a:t>RENCANA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102460" y="3848408"/>
            <a:ext cx="166623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othic Uralic"/>
                <a:cs typeface="Gothic Uralic"/>
              </a:rPr>
              <a:t>SEMINAR</a:t>
            </a:r>
            <a:r>
              <a:rPr sz="1800" spc="-100" dirty="0">
                <a:latin typeface="Gothic Uralic"/>
                <a:cs typeface="Gothic Uralic"/>
              </a:rPr>
              <a:t> </a:t>
            </a:r>
            <a:r>
              <a:rPr sz="1800" spc="5" dirty="0">
                <a:latin typeface="Gothic Uralic"/>
                <a:cs typeface="Gothic Uralic"/>
              </a:rPr>
              <a:t>HASIL</a:t>
            </a:r>
            <a:endParaRPr sz="1800" dirty="0">
              <a:latin typeface="Gothic Uralic"/>
              <a:cs typeface="Gothic Ural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59639" y="5344669"/>
            <a:ext cx="14833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othic Uralic"/>
                <a:cs typeface="Gothic Uralic"/>
              </a:rPr>
              <a:t>UJIAN</a:t>
            </a:r>
            <a:r>
              <a:rPr sz="1800" spc="-75" dirty="0">
                <a:latin typeface="Gothic Uralic"/>
                <a:cs typeface="Gothic Uralic"/>
              </a:rPr>
              <a:t> </a:t>
            </a:r>
            <a:r>
              <a:rPr sz="1800" dirty="0">
                <a:latin typeface="Gothic Uralic"/>
                <a:cs typeface="Gothic Uralic"/>
              </a:rPr>
              <a:t>SKRIPSI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2209800"/>
            <a:ext cx="7984743" cy="165494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332865" marR="5080" indent="-1306195">
              <a:lnSpc>
                <a:spcPts val="3990"/>
              </a:lnSpc>
              <a:spcBef>
                <a:spcPts val="905"/>
              </a:spcBef>
            </a:pPr>
            <a:r>
              <a:rPr spc="-80" dirty="0"/>
              <a:t>CARA </a:t>
            </a:r>
            <a:r>
              <a:rPr spc="-95" dirty="0"/>
              <a:t>PENGISIAN </a:t>
            </a:r>
            <a:r>
              <a:rPr spc="-90" dirty="0"/>
              <a:t>GOOGLE</a:t>
            </a:r>
            <a:r>
              <a:rPr spc="-434" dirty="0"/>
              <a:t> </a:t>
            </a:r>
            <a:r>
              <a:rPr spc="-80" dirty="0"/>
              <a:t>FORM  </a:t>
            </a:r>
            <a:r>
              <a:rPr spc="-70" dirty="0"/>
              <a:t>DAN </a:t>
            </a:r>
            <a:r>
              <a:rPr spc="-90" dirty="0"/>
              <a:t>UNGGAH</a:t>
            </a:r>
            <a:r>
              <a:rPr spc="-305" dirty="0"/>
              <a:t> </a:t>
            </a:r>
            <a:r>
              <a:rPr spc="-85" dirty="0"/>
              <a:t>BERKAS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095663" y="6258864"/>
            <a:ext cx="548031" cy="91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6947" y="6220157"/>
            <a:ext cx="5791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Gothic Uralic"/>
                <a:cs typeface="Gothic Uralic"/>
              </a:rPr>
              <a:t>18/</a:t>
            </a:r>
            <a:r>
              <a:rPr sz="800" b="1" spc="5" dirty="0">
                <a:solidFill>
                  <a:srgbClr val="FFFFFF"/>
                </a:solidFill>
                <a:latin typeface="Gothic Uralic"/>
                <a:cs typeface="Gothic Uralic"/>
              </a:rPr>
              <a:t>1</a:t>
            </a:r>
            <a:r>
              <a:rPr sz="800" b="1" dirty="0">
                <a:solidFill>
                  <a:srgbClr val="FFFFFF"/>
                </a:solidFill>
                <a:latin typeface="Gothic Uralic"/>
                <a:cs typeface="Gothic Uralic"/>
              </a:rPr>
              <a:t>1</a:t>
            </a:r>
            <a:r>
              <a:rPr sz="800" b="1" spc="-10" dirty="0">
                <a:solidFill>
                  <a:srgbClr val="FFFFFF"/>
                </a:solidFill>
                <a:latin typeface="Gothic Uralic"/>
                <a:cs typeface="Gothic Uralic"/>
              </a:rPr>
              <a:t>/</a:t>
            </a:r>
            <a:r>
              <a:rPr sz="800" b="1" dirty="0">
                <a:solidFill>
                  <a:srgbClr val="FFFFFF"/>
                </a:solidFill>
                <a:latin typeface="Gothic Uralic"/>
                <a:cs typeface="Gothic Uralic"/>
              </a:rPr>
              <a:t>2</a:t>
            </a:r>
            <a:r>
              <a:rPr sz="800" b="1" spc="-10" dirty="0">
                <a:solidFill>
                  <a:srgbClr val="FFFFFF"/>
                </a:solidFill>
                <a:latin typeface="Gothic Uralic"/>
                <a:cs typeface="Gothic Uralic"/>
              </a:rPr>
              <a:t>0</a:t>
            </a:r>
            <a:r>
              <a:rPr sz="800" b="1" dirty="0">
                <a:solidFill>
                  <a:srgbClr val="FFFFFF"/>
                </a:solidFill>
                <a:latin typeface="Gothic Uralic"/>
                <a:cs typeface="Gothic Uralic"/>
              </a:rPr>
              <a:t>20</a:t>
            </a:r>
            <a:endParaRPr sz="800">
              <a:latin typeface="Gothic Uralic"/>
              <a:cs typeface="Gothic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3200" y="1717964"/>
            <a:ext cx="3557271" cy="3489673"/>
          </a:xfrm>
          <a:prstGeom prst="rect">
            <a:avLst/>
          </a:prstGeom>
          <a:solidFill>
            <a:srgbClr val="D9D9D9">
              <a:alpha val="59999"/>
            </a:srgbClr>
          </a:solidFill>
          <a:ln w="6096">
            <a:solidFill>
              <a:srgbClr val="4040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3050" dirty="0">
              <a:latin typeface="Times New Roman"/>
              <a:cs typeface="Times New Roman"/>
            </a:endParaRPr>
          </a:p>
          <a:p>
            <a:pPr marL="658495" indent="-343535">
              <a:lnSpc>
                <a:spcPct val="100000"/>
              </a:lnSpc>
              <a:buClr>
                <a:srgbClr val="252525"/>
              </a:buClr>
              <a:buAutoNum type="arabicPeriod"/>
              <a:tabLst>
                <a:tab pos="658495" algn="l"/>
                <a:tab pos="659130" algn="l"/>
              </a:tabLst>
            </a:pPr>
            <a:r>
              <a:rPr sz="1800" spc="-5" dirty="0">
                <a:latin typeface="Gothic Uralic"/>
                <a:cs typeface="Gothic Uralic"/>
              </a:rPr>
              <a:t>Pastikan/Sesuaikan</a:t>
            </a:r>
            <a:endParaRPr sz="1800" dirty="0">
              <a:latin typeface="Gothic Uralic"/>
              <a:cs typeface="Gothic Uralic"/>
            </a:endParaRPr>
          </a:p>
          <a:p>
            <a:pPr marL="658495" marR="293370">
              <a:lnSpc>
                <a:spcPct val="110000"/>
              </a:lnSpc>
            </a:pPr>
            <a:r>
              <a:rPr sz="1800" spc="-5" dirty="0">
                <a:latin typeface="Gothic Uralic"/>
                <a:cs typeface="Gothic Uralic"/>
              </a:rPr>
              <a:t>“Google form”</a:t>
            </a:r>
            <a:r>
              <a:rPr sz="1800" spc="-40" dirty="0">
                <a:latin typeface="Gothic Uralic"/>
                <a:cs typeface="Gothic Uralic"/>
              </a:rPr>
              <a:t> </a:t>
            </a:r>
            <a:r>
              <a:rPr sz="1800" spc="-5" dirty="0">
                <a:latin typeface="Gothic Uralic"/>
                <a:cs typeface="Gothic Uralic"/>
              </a:rPr>
              <a:t>dengan  berkas </a:t>
            </a:r>
            <a:r>
              <a:rPr sz="1800" spc="-10" dirty="0">
                <a:latin typeface="Gothic Uralic"/>
                <a:cs typeface="Gothic Uralic"/>
              </a:rPr>
              <a:t>yang </a:t>
            </a:r>
            <a:r>
              <a:rPr sz="1800" spc="-5" dirty="0">
                <a:latin typeface="Gothic Uralic"/>
                <a:cs typeface="Gothic Uralic"/>
              </a:rPr>
              <a:t>akan </a:t>
            </a:r>
            <a:r>
              <a:rPr sz="1800" dirty="0">
                <a:latin typeface="Gothic Uralic"/>
                <a:cs typeface="Gothic Uralic"/>
              </a:rPr>
              <a:t>di  </a:t>
            </a:r>
            <a:r>
              <a:rPr sz="1800" spc="-5" dirty="0">
                <a:latin typeface="Gothic Uralic"/>
                <a:cs typeface="Gothic Uralic"/>
              </a:rPr>
              <a:t>unggah</a:t>
            </a:r>
            <a:endParaRPr sz="1800" dirty="0">
              <a:latin typeface="Gothic Uralic"/>
              <a:cs typeface="Gothic Uralic"/>
            </a:endParaRPr>
          </a:p>
          <a:p>
            <a:pPr marL="658495" marR="647700" indent="-342900">
              <a:lnSpc>
                <a:spcPct val="110000"/>
              </a:lnSpc>
              <a:spcBef>
                <a:spcPts val="795"/>
              </a:spcBef>
              <a:buClr>
                <a:srgbClr val="252525"/>
              </a:buClr>
              <a:buAutoNum type="arabicPeriod" startAt="2"/>
              <a:tabLst>
                <a:tab pos="658495" algn="l"/>
                <a:tab pos="659130" algn="l"/>
              </a:tabLst>
            </a:pPr>
            <a:r>
              <a:rPr sz="1800" dirty="0">
                <a:latin typeface="Gothic Uralic"/>
                <a:cs typeface="Gothic Uralic"/>
              </a:rPr>
              <a:t>Mengisikan</a:t>
            </a:r>
            <a:r>
              <a:rPr sz="1800" spc="-100" dirty="0">
                <a:latin typeface="Gothic Uralic"/>
                <a:cs typeface="Gothic Uralic"/>
              </a:rPr>
              <a:t> </a:t>
            </a:r>
            <a:r>
              <a:rPr sz="1800" spc="-5" dirty="0">
                <a:latin typeface="Gothic Uralic"/>
                <a:cs typeface="Gothic Uralic"/>
              </a:rPr>
              <a:t>identitas  dan No.</a:t>
            </a:r>
            <a:r>
              <a:rPr sz="1800" spc="-10" dirty="0">
                <a:latin typeface="Gothic Uralic"/>
                <a:cs typeface="Gothic Uralic"/>
              </a:rPr>
              <a:t> kontak</a:t>
            </a:r>
            <a:endParaRPr sz="1800" dirty="0">
              <a:latin typeface="Gothic Uralic"/>
              <a:cs typeface="Gothic Uralic"/>
            </a:endParaRPr>
          </a:p>
          <a:p>
            <a:pPr marL="658495" marR="561340" indent="-342900">
              <a:lnSpc>
                <a:spcPct val="110000"/>
              </a:lnSpc>
              <a:spcBef>
                <a:spcPts val="805"/>
              </a:spcBef>
              <a:buClr>
                <a:srgbClr val="252525"/>
              </a:buClr>
              <a:buAutoNum type="arabicPeriod" startAt="2"/>
              <a:tabLst>
                <a:tab pos="658495" algn="l"/>
                <a:tab pos="659130" algn="l"/>
              </a:tabLst>
            </a:pPr>
            <a:r>
              <a:rPr sz="1800" spc="-5" dirty="0">
                <a:latin typeface="Gothic Uralic"/>
                <a:cs typeface="Gothic Uralic"/>
              </a:rPr>
              <a:t>Mengunggah</a:t>
            </a:r>
            <a:r>
              <a:rPr sz="1800" spc="-55" dirty="0">
                <a:latin typeface="Gothic Uralic"/>
                <a:cs typeface="Gothic Uralic"/>
              </a:rPr>
              <a:t> </a:t>
            </a:r>
            <a:r>
              <a:rPr sz="1800" spc="-5" dirty="0">
                <a:latin typeface="Gothic Uralic"/>
                <a:cs typeface="Gothic Uralic"/>
              </a:rPr>
              <a:t>berkas  </a:t>
            </a:r>
            <a:r>
              <a:rPr sz="1800" spc="-10" dirty="0">
                <a:latin typeface="Gothic Uralic"/>
                <a:cs typeface="Gothic Uralic"/>
              </a:rPr>
              <a:t>yang</a:t>
            </a:r>
            <a:r>
              <a:rPr sz="1800" spc="10" dirty="0">
                <a:latin typeface="Gothic Uralic"/>
                <a:cs typeface="Gothic Uralic"/>
              </a:rPr>
              <a:t> </a:t>
            </a:r>
            <a:r>
              <a:rPr sz="1800" spc="-10" dirty="0">
                <a:latin typeface="Gothic Uralic"/>
                <a:cs typeface="Gothic Uralic"/>
              </a:rPr>
              <a:t>sesuai</a:t>
            </a:r>
            <a:endParaRPr sz="1800" dirty="0">
              <a:latin typeface="Gothic Uralic"/>
              <a:cs typeface="Gothic Uralic"/>
            </a:endParaRPr>
          </a:p>
          <a:p>
            <a:pPr marL="658495" indent="-343535">
              <a:lnSpc>
                <a:spcPct val="100000"/>
              </a:lnSpc>
              <a:spcBef>
                <a:spcPts val="1020"/>
              </a:spcBef>
              <a:buClr>
                <a:srgbClr val="252525"/>
              </a:buClr>
              <a:buAutoNum type="arabicPeriod" startAt="2"/>
              <a:tabLst>
                <a:tab pos="658495" algn="l"/>
                <a:tab pos="659130" algn="l"/>
              </a:tabLst>
            </a:pPr>
            <a:r>
              <a:rPr sz="1800" spc="5" dirty="0">
                <a:latin typeface="Gothic Uralic"/>
                <a:cs typeface="Gothic Uralic"/>
              </a:rPr>
              <a:t>Klik </a:t>
            </a:r>
            <a:r>
              <a:rPr sz="1800" spc="-5" dirty="0">
                <a:latin typeface="Gothic Uralic"/>
                <a:cs typeface="Gothic Uralic"/>
              </a:rPr>
              <a:t>tombol</a:t>
            </a:r>
            <a:r>
              <a:rPr sz="1800" spc="-60" dirty="0">
                <a:latin typeface="Gothic Uralic"/>
                <a:cs typeface="Gothic Uralic"/>
              </a:rPr>
              <a:t> </a:t>
            </a:r>
            <a:r>
              <a:rPr sz="1800" spc="5" dirty="0">
                <a:latin typeface="Gothic Uralic"/>
                <a:cs typeface="Gothic Uralic"/>
              </a:rPr>
              <a:t>kirim</a:t>
            </a:r>
            <a:endParaRPr sz="1800" dirty="0">
              <a:latin typeface="Gothic Uralic"/>
              <a:cs typeface="Gothic Uralic"/>
            </a:endParaRPr>
          </a:p>
        </p:txBody>
      </p:sp>
      <p:sp>
        <p:nvSpPr>
          <p:cNvPr id="6" name="AutoShape 2" descr="blob:https://web.whatsapp.com/2c6c82d0-e9e1-4417-806e-1b7f6bedc13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blob:https://web.whatsapp.com/2c6c82d0-e9e1-4417-806e-1b7f6bedc13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AutoShape 6" descr="Titi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5798"/>
            <a:ext cx="5254625" cy="5534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54253" y="1214627"/>
            <a:ext cx="9678924" cy="4410456"/>
            <a:chOff x="1254252" y="1214627"/>
            <a:chExt cx="9678924" cy="4410456"/>
          </a:xfrm>
        </p:grpSpPr>
        <p:sp>
          <p:nvSpPr>
            <p:cNvPr id="4" name="object 4"/>
            <p:cNvSpPr/>
            <p:nvPr/>
          </p:nvSpPr>
          <p:spPr>
            <a:xfrm>
              <a:off x="1254252" y="1214627"/>
              <a:ext cx="9678924" cy="44104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04925" y="1309046"/>
              <a:ext cx="9577578" cy="4309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447800" y="1411223"/>
              <a:ext cx="9296400" cy="4036060"/>
            </a:xfrm>
            <a:custGeom>
              <a:avLst/>
              <a:gdLst/>
              <a:ahLst/>
              <a:cxnLst/>
              <a:rect l="l" t="t" r="r" b="b"/>
              <a:pathLst>
                <a:path w="9296400" h="4036060">
                  <a:moveTo>
                    <a:pt x="0" y="4035552"/>
                  </a:moveTo>
                  <a:lnTo>
                    <a:pt x="9296400" y="4035552"/>
                  </a:lnTo>
                  <a:lnTo>
                    <a:pt x="9296400" y="0"/>
                  </a:lnTo>
                  <a:lnTo>
                    <a:pt x="0" y="0"/>
                  </a:lnTo>
                  <a:lnTo>
                    <a:pt x="0" y="4035552"/>
                  </a:lnTo>
                  <a:close/>
                </a:path>
              </a:pathLst>
            </a:custGeom>
            <a:ln w="6096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35880" y="1267967"/>
              <a:ext cx="1920239" cy="731520"/>
            </a:xfrm>
            <a:custGeom>
              <a:avLst/>
              <a:gdLst/>
              <a:ahLst/>
              <a:cxnLst/>
              <a:rect l="l" t="t" r="r" b="b"/>
              <a:pathLst>
                <a:path w="1920240" h="731519">
                  <a:moveTo>
                    <a:pt x="1920239" y="0"/>
                  </a:moveTo>
                  <a:lnTo>
                    <a:pt x="0" y="0"/>
                  </a:lnTo>
                  <a:lnTo>
                    <a:pt x="0" y="731520"/>
                  </a:lnTo>
                  <a:lnTo>
                    <a:pt x="1920239" y="731520"/>
                  </a:lnTo>
                  <a:lnTo>
                    <a:pt x="1920239" y="0"/>
                  </a:lnTo>
                  <a:close/>
                </a:path>
              </a:pathLst>
            </a:custGeom>
            <a:solidFill>
              <a:srgbClr val="569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50180" y="1267967"/>
              <a:ext cx="1691639" cy="615950"/>
            </a:xfrm>
            <a:custGeom>
              <a:avLst/>
              <a:gdLst/>
              <a:ahLst/>
              <a:cxnLst/>
              <a:rect l="l" t="t" r="r" b="b"/>
              <a:pathLst>
                <a:path w="1691640" h="615950">
                  <a:moveTo>
                    <a:pt x="0" y="0"/>
                  </a:moveTo>
                  <a:lnTo>
                    <a:pt x="0" y="612648"/>
                  </a:lnTo>
                </a:path>
                <a:path w="1691640" h="615950">
                  <a:moveTo>
                    <a:pt x="1691640" y="0"/>
                  </a:moveTo>
                  <a:lnTo>
                    <a:pt x="1691640" y="612648"/>
                  </a:lnTo>
                </a:path>
                <a:path w="1691640" h="615950">
                  <a:moveTo>
                    <a:pt x="0" y="615696"/>
                  </a:moveTo>
                  <a:lnTo>
                    <a:pt x="1691640" y="615696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14600" y="2740326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800" dirty="0" smtClean="0"/>
              <a:t>TERIMA KASIH</a:t>
            </a:r>
            <a:endParaRPr lang="id-ID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5" y="1000500"/>
            <a:ext cx="2968955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Pe</a:t>
            </a:r>
            <a:r>
              <a:rPr spc="-20" dirty="0"/>
              <a:t>n</a:t>
            </a:r>
            <a:r>
              <a:rPr spc="-5" dirty="0"/>
              <a:t>ga</a:t>
            </a:r>
            <a:r>
              <a:rPr spc="-20" dirty="0"/>
              <a:t>n</a:t>
            </a:r>
            <a:r>
              <a:rPr spc="-5" dirty="0"/>
              <a:t>tar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846" y="2107820"/>
            <a:ext cx="9883775" cy="20677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6400">
              <a:lnSpc>
                <a:spcPct val="110000"/>
              </a:lnSpc>
              <a:spcBef>
                <a:spcPts val="100"/>
              </a:spcBef>
            </a:pPr>
            <a:r>
              <a:rPr sz="1800" spc="-10" dirty="0">
                <a:latin typeface="Gothic Uralic"/>
                <a:cs typeface="Gothic Uralic"/>
              </a:rPr>
              <a:t>Upaya </a:t>
            </a:r>
            <a:r>
              <a:rPr sz="1800" dirty="0">
                <a:latin typeface="Gothic Uralic"/>
                <a:cs typeface="Gothic Uralic"/>
              </a:rPr>
              <a:t>memberikan </a:t>
            </a:r>
            <a:r>
              <a:rPr sz="1800" spc="-10" dirty="0">
                <a:latin typeface="Gothic Uralic"/>
                <a:cs typeface="Gothic Uralic"/>
              </a:rPr>
              <a:t>pelayanan </a:t>
            </a:r>
            <a:r>
              <a:rPr sz="1800" dirty="0">
                <a:latin typeface="Gothic Uralic"/>
                <a:cs typeface="Gothic Uralic"/>
              </a:rPr>
              <a:t>prima </a:t>
            </a:r>
            <a:r>
              <a:rPr sz="1800" spc="-5" dirty="0">
                <a:latin typeface="Gothic Uralic"/>
                <a:cs typeface="Gothic Uralic"/>
              </a:rPr>
              <a:t>dalam </a:t>
            </a:r>
            <a:r>
              <a:rPr sz="1800" spc="-10" dirty="0">
                <a:latin typeface="Gothic Uralic"/>
                <a:cs typeface="Gothic Uralic"/>
              </a:rPr>
              <a:t>pengurusan </a:t>
            </a:r>
            <a:r>
              <a:rPr sz="1800" spc="-5" dirty="0">
                <a:latin typeface="Gothic Uralic"/>
                <a:cs typeface="Gothic Uralic"/>
              </a:rPr>
              <a:t>seminar </a:t>
            </a:r>
            <a:r>
              <a:rPr sz="1800" spc="-10" dirty="0">
                <a:latin typeface="Gothic Uralic"/>
                <a:cs typeface="Gothic Uralic"/>
              </a:rPr>
              <a:t>proposal </a:t>
            </a:r>
            <a:r>
              <a:rPr sz="1800" spc="-5" dirty="0">
                <a:latin typeface="Gothic Uralic"/>
                <a:cs typeface="Gothic Uralic"/>
              </a:rPr>
              <a:t>dan </a:t>
            </a:r>
            <a:r>
              <a:rPr sz="1800" dirty="0">
                <a:latin typeface="Gothic Uralic"/>
                <a:cs typeface="Gothic Uralic"/>
              </a:rPr>
              <a:t>hasil,  </a:t>
            </a:r>
            <a:r>
              <a:rPr sz="1800" spc="-10" dirty="0">
                <a:latin typeface="Gothic Uralic"/>
                <a:cs typeface="Gothic Uralic"/>
              </a:rPr>
              <a:t>serta </a:t>
            </a:r>
            <a:r>
              <a:rPr sz="1800" dirty="0">
                <a:latin typeface="Gothic Uralic"/>
                <a:cs typeface="Gothic Uralic"/>
              </a:rPr>
              <a:t>ujian </a:t>
            </a:r>
            <a:r>
              <a:rPr sz="1800" spc="-5" dirty="0">
                <a:latin typeface="Gothic Uralic"/>
                <a:cs typeface="Gothic Uralic"/>
              </a:rPr>
              <a:t>skripsi maka diharapkan </a:t>
            </a:r>
            <a:r>
              <a:rPr sz="1800" spc="-10" dirty="0">
                <a:latin typeface="Gothic Uralic"/>
                <a:cs typeface="Gothic Uralic"/>
              </a:rPr>
              <a:t>mahasiswa yang </a:t>
            </a:r>
            <a:r>
              <a:rPr sz="1800" spc="-5" dirty="0">
                <a:latin typeface="Gothic Uralic"/>
                <a:cs typeface="Gothic Uralic"/>
              </a:rPr>
              <a:t>berkepentingan</a:t>
            </a:r>
            <a:r>
              <a:rPr sz="1800" spc="85" dirty="0">
                <a:latin typeface="Gothic Uralic"/>
                <a:cs typeface="Gothic Uralic"/>
              </a:rPr>
              <a:t> </a:t>
            </a:r>
            <a:r>
              <a:rPr sz="1800" spc="-10" dirty="0">
                <a:latin typeface="Gothic Uralic"/>
                <a:cs typeface="Gothic Uralic"/>
              </a:rPr>
              <a:t>untuk:</a:t>
            </a:r>
            <a:endParaRPr sz="1800" dirty="0">
              <a:latin typeface="Gothic Uralic"/>
              <a:cs typeface="Gothic Uralic"/>
            </a:endParaRPr>
          </a:p>
          <a:p>
            <a:pPr marL="354965" marR="227329" indent="-342900">
              <a:lnSpc>
                <a:spcPct val="110000"/>
              </a:lnSpc>
              <a:spcBef>
                <a:spcPts val="900"/>
              </a:spcBef>
              <a:buClr>
                <a:srgbClr val="252525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latin typeface="Gothic Uralic"/>
                <a:cs typeface="Gothic Uralic"/>
              </a:rPr>
              <a:t>Mengisikan </a:t>
            </a:r>
            <a:r>
              <a:rPr sz="1800" spc="-10" dirty="0">
                <a:latin typeface="Gothic Uralic"/>
                <a:cs typeface="Gothic Uralic"/>
              </a:rPr>
              <a:t>data yang </a:t>
            </a:r>
            <a:r>
              <a:rPr sz="1800" spc="-5" dirty="0">
                <a:latin typeface="Gothic Uralic"/>
                <a:cs typeface="Gothic Uralic"/>
              </a:rPr>
              <a:t>diperlukan pada form </a:t>
            </a:r>
            <a:r>
              <a:rPr sz="1800" spc="-10" dirty="0">
                <a:latin typeface="Gothic Uralic"/>
                <a:cs typeface="Gothic Uralic"/>
              </a:rPr>
              <a:t>yang </a:t>
            </a:r>
            <a:r>
              <a:rPr sz="1800" spc="-5" dirty="0">
                <a:latin typeface="Gothic Uralic"/>
                <a:cs typeface="Gothic Uralic"/>
              </a:rPr>
              <a:t>sudah </a:t>
            </a:r>
            <a:r>
              <a:rPr sz="1800" dirty="0">
                <a:latin typeface="Gothic Uralic"/>
                <a:cs typeface="Gothic Uralic"/>
              </a:rPr>
              <a:t>disediakan </a:t>
            </a:r>
            <a:r>
              <a:rPr sz="1800" spc="-5" dirty="0">
                <a:latin typeface="Gothic Uralic"/>
                <a:cs typeface="Gothic Uralic"/>
              </a:rPr>
              <a:t>dan </a:t>
            </a:r>
            <a:r>
              <a:rPr sz="1800" dirty="0">
                <a:latin typeface="Gothic Uralic"/>
                <a:cs typeface="Gothic Uralic"/>
              </a:rPr>
              <a:t>diunggah  </a:t>
            </a:r>
            <a:r>
              <a:rPr sz="1800" spc="-5" dirty="0">
                <a:latin typeface="Gothic Uralic"/>
                <a:cs typeface="Gothic Uralic"/>
              </a:rPr>
              <a:t>kembali </a:t>
            </a:r>
            <a:r>
              <a:rPr sz="1800" spc="-10" dirty="0">
                <a:latin typeface="Gothic Uralic"/>
                <a:cs typeface="Gothic Uralic"/>
              </a:rPr>
              <a:t>untuk </a:t>
            </a:r>
            <a:r>
              <a:rPr sz="1800" spc="-5" dirty="0">
                <a:latin typeface="Gothic Uralic"/>
                <a:cs typeface="Gothic Uralic"/>
              </a:rPr>
              <a:t>diproses oleh</a:t>
            </a:r>
            <a:r>
              <a:rPr sz="1800" spc="30" dirty="0">
                <a:latin typeface="Gothic Uralic"/>
                <a:cs typeface="Gothic Uralic"/>
              </a:rPr>
              <a:t> </a:t>
            </a:r>
            <a:r>
              <a:rPr sz="1800" spc="-5" dirty="0">
                <a:latin typeface="Gothic Uralic"/>
                <a:cs typeface="Gothic Uralic"/>
              </a:rPr>
              <a:t>Jurusan</a:t>
            </a:r>
            <a:endParaRPr sz="1800" dirty="0">
              <a:latin typeface="Gothic Uralic"/>
              <a:cs typeface="Gothic Uralic"/>
            </a:endParaRPr>
          </a:p>
          <a:p>
            <a:pPr marL="354965" indent="-342900">
              <a:lnSpc>
                <a:spcPct val="100000"/>
              </a:lnSpc>
              <a:spcBef>
                <a:spcPts val="1115"/>
              </a:spcBef>
              <a:buClr>
                <a:srgbClr val="252525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Gothic Uralic"/>
                <a:cs typeface="Gothic Uralic"/>
              </a:rPr>
              <a:t>Pengambilan </a:t>
            </a:r>
            <a:r>
              <a:rPr sz="1800" spc="-10" dirty="0">
                <a:latin typeface="Gothic Uralic"/>
                <a:cs typeface="Gothic Uralic"/>
              </a:rPr>
              <a:t>berkas </a:t>
            </a:r>
            <a:r>
              <a:rPr sz="1800" spc="-5" dirty="0">
                <a:latin typeface="Gothic Uralic"/>
                <a:cs typeface="Gothic Uralic"/>
              </a:rPr>
              <a:t>harus memperlihatkan </a:t>
            </a:r>
            <a:r>
              <a:rPr sz="1800" spc="-10" dirty="0">
                <a:latin typeface="Gothic Uralic"/>
                <a:cs typeface="Gothic Uralic"/>
              </a:rPr>
              <a:t>persyaratan yang </a:t>
            </a:r>
            <a:r>
              <a:rPr sz="1800" dirty="0">
                <a:latin typeface="Gothic Uralic"/>
                <a:cs typeface="Gothic Uralic"/>
              </a:rPr>
              <a:t>diminta, </a:t>
            </a:r>
            <a:r>
              <a:rPr sz="1800" spc="-10" dirty="0">
                <a:latin typeface="Gothic Uralic"/>
                <a:cs typeface="Gothic Uralic"/>
              </a:rPr>
              <a:t>sesuai</a:t>
            </a:r>
            <a:r>
              <a:rPr sz="1800" spc="195" dirty="0">
                <a:latin typeface="Gothic Uralic"/>
                <a:cs typeface="Gothic Uralic"/>
              </a:rPr>
              <a:t> </a:t>
            </a:r>
            <a:r>
              <a:rPr sz="1800" spc="-5" dirty="0">
                <a:latin typeface="Gothic Uralic"/>
                <a:cs typeface="Gothic Uralic"/>
              </a:rPr>
              <a:t>dengan</a:t>
            </a:r>
            <a:endParaRPr sz="1800" dirty="0">
              <a:latin typeface="Gothic Uralic"/>
              <a:cs typeface="Gothic Uralic"/>
            </a:endParaRPr>
          </a:p>
          <a:p>
            <a:pPr marL="354965">
              <a:lnSpc>
                <a:spcPct val="100000"/>
              </a:lnSpc>
              <a:spcBef>
                <a:spcPts val="215"/>
              </a:spcBef>
            </a:pPr>
            <a:r>
              <a:rPr sz="1800" spc="-5" dirty="0">
                <a:latin typeface="Gothic Uralic"/>
                <a:cs typeface="Gothic Uralic"/>
              </a:rPr>
              <a:t>berkas </a:t>
            </a:r>
            <a:r>
              <a:rPr sz="1800" spc="-10" dirty="0">
                <a:latin typeface="Gothic Uralic"/>
                <a:cs typeface="Gothic Uralic"/>
              </a:rPr>
              <a:t>yang</a:t>
            </a:r>
            <a:r>
              <a:rPr sz="1800" spc="25" dirty="0">
                <a:latin typeface="Gothic Uralic"/>
                <a:cs typeface="Gothic Uralic"/>
              </a:rPr>
              <a:t> </a:t>
            </a:r>
            <a:r>
              <a:rPr sz="1800" spc="-5" dirty="0">
                <a:latin typeface="Gothic Uralic"/>
                <a:cs typeface="Gothic Uralic"/>
              </a:rPr>
              <a:t>diajukan.</a:t>
            </a:r>
            <a:endParaRPr sz="1800" dirty="0">
              <a:latin typeface="Gothic Uralic"/>
              <a:cs typeface="Gothic Ur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5" y="969722"/>
            <a:ext cx="29337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Link</a:t>
            </a:r>
            <a:r>
              <a:rPr spc="-55" dirty="0"/>
              <a:t> </a:t>
            </a:r>
            <a:r>
              <a:rPr spc="-5" dirty="0"/>
              <a:t>Penting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311295"/>
              </p:ext>
            </p:extLst>
          </p:nvPr>
        </p:nvGraphicFramePr>
        <p:xfrm>
          <a:off x="1060450" y="3335273"/>
          <a:ext cx="9683750" cy="2192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5378"/>
                <a:gridCol w="2493478"/>
                <a:gridCol w="2465474"/>
                <a:gridCol w="2359420"/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Jenis</a:t>
                      </a:r>
                      <a:endParaRPr sz="1800" dirty="0">
                        <a:latin typeface="Gothic Uralic"/>
                        <a:cs typeface="Gothic Uralic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Link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UnduhBerkas</a:t>
                      </a:r>
                      <a:endParaRPr sz="1800" dirty="0">
                        <a:latin typeface="Gothic Uralic"/>
                        <a:cs typeface="Gothic Uralic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Link Unggah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Berkas</a:t>
                      </a:r>
                      <a:endParaRPr sz="1800">
                        <a:latin typeface="Gothic Uralic"/>
                        <a:cs typeface="Gothic Uralic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Keterangan</a:t>
                      </a:r>
                      <a:endParaRPr sz="1800">
                        <a:latin typeface="Gothic Uralic"/>
                        <a:cs typeface="Gothic Uralic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903E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" dirty="0">
                          <a:latin typeface="Gothic Uralic"/>
                          <a:cs typeface="Gothic Uralic"/>
                        </a:rPr>
                        <a:t>Seminar</a:t>
                      </a:r>
                      <a:endParaRPr sz="1800" dirty="0">
                        <a:latin typeface="Gothic Uralic"/>
                        <a:cs typeface="Gothic Uralic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Gothic Uralic"/>
                          <a:cs typeface="Gothic Uralic"/>
                        </a:rPr>
                        <a:t>Rencana/Proposal</a:t>
                      </a:r>
                      <a:endParaRPr sz="1800" dirty="0">
                        <a:latin typeface="Gothic Uralic"/>
                        <a:cs typeface="Gothic Uralic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id-ID" sz="1800" dirty="0" smtClean="0">
                          <a:solidFill>
                            <a:schemeClr val="tx1"/>
                          </a:solidFill>
                          <a:latin typeface="Gothic Uralic"/>
                          <a:cs typeface="Gothic Uralic"/>
                          <a:hlinkClick r:id="rId2"/>
                        </a:rPr>
                        <a:t>https://bit.ly/3AADx3u</a:t>
                      </a:r>
                      <a:endParaRPr sz="1800" dirty="0">
                        <a:solidFill>
                          <a:schemeClr val="tx1"/>
                        </a:solidFill>
                        <a:latin typeface="Gothic Uralic"/>
                        <a:cs typeface="Gothic Uralic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id-ID" sz="1800" i="1" dirty="0" smtClean="0">
                          <a:latin typeface="Gothic Uralic"/>
                          <a:cs typeface="Gothic Uralic"/>
                          <a:hlinkClick r:id="rId3"/>
                        </a:rPr>
                        <a:t>https://bit.ly/PengajuanSemPro</a:t>
                      </a:r>
                      <a:endParaRPr sz="1800" i="1" dirty="0">
                        <a:latin typeface="Gothic Uralic"/>
                        <a:cs typeface="Gothic Uralic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Gothic Uralic"/>
                          <a:cs typeface="Gothic Uralic"/>
                        </a:rPr>
                        <a:t>Formulir</a:t>
                      </a:r>
                      <a:r>
                        <a:rPr sz="1800" spc="-40" dirty="0"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sz="1800" spc="-5" dirty="0">
                          <a:latin typeface="Gothic Uralic"/>
                          <a:cs typeface="Gothic Uralic"/>
                        </a:rPr>
                        <a:t>02</a:t>
                      </a:r>
                      <a:endParaRPr sz="1800">
                        <a:latin typeface="Gothic Uralic"/>
                        <a:cs typeface="Gothic Uralic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" dirty="0">
                          <a:latin typeface="Gothic Uralic"/>
                          <a:cs typeface="Gothic Uralic"/>
                        </a:rPr>
                        <a:t>Seminar</a:t>
                      </a:r>
                      <a:r>
                        <a:rPr sz="1800" spc="-15" dirty="0"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sz="1800" spc="-5" dirty="0">
                          <a:latin typeface="Gothic Uralic"/>
                          <a:cs typeface="Gothic Uralic"/>
                        </a:rPr>
                        <a:t>Hasil</a:t>
                      </a:r>
                      <a:endParaRPr sz="1800" dirty="0">
                        <a:latin typeface="Gothic Uralic"/>
                        <a:cs typeface="Gothic Uralic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id-ID" sz="1800" dirty="0" smtClean="0">
                          <a:latin typeface="Gothic Uralic"/>
                          <a:cs typeface="Gothic Uralic"/>
                          <a:hlinkClick r:id="rId4"/>
                        </a:rPr>
                        <a:t>https://bit.ly/3H5J6tl</a:t>
                      </a:r>
                      <a:endParaRPr sz="1800" dirty="0">
                        <a:latin typeface="Gothic Uralic"/>
                        <a:cs typeface="Gothic Uralic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id-ID" sz="1800" dirty="0" smtClean="0">
                          <a:latin typeface="Gothic Uralic"/>
                          <a:cs typeface="Gothic Uralic"/>
                          <a:hlinkClick r:id="rId5"/>
                        </a:rPr>
                        <a:t>https://bit.ly/PengajuanSemHas</a:t>
                      </a:r>
                      <a:endParaRPr sz="1800" dirty="0">
                        <a:latin typeface="Gothic Uralic"/>
                        <a:cs typeface="Gothic Uralic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Gothic Uralic"/>
                          <a:cs typeface="Gothic Uralic"/>
                        </a:rPr>
                        <a:t>Formulir</a:t>
                      </a:r>
                      <a:r>
                        <a:rPr sz="1800" spc="-40" dirty="0"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sz="1800" spc="-5" dirty="0">
                          <a:latin typeface="Gothic Uralic"/>
                          <a:cs typeface="Gothic Uralic"/>
                        </a:rPr>
                        <a:t>03</a:t>
                      </a:r>
                      <a:endParaRPr sz="1800">
                        <a:latin typeface="Gothic Uralic"/>
                        <a:cs typeface="Gothic Uralic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" dirty="0">
                          <a:latin typeface="Gothic Uralic"/>
                          <a:cs typeface="Gothic Uralic"/>
                        </a:rPr>
                        <a:t>Ujian</a:t>
                      </a:r>
                      <a:r>
                        <a:rPr sz="1800" spc="-15" dirty="0"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sz="1800" dirty="0">
                          <a:latin typeface="Gothic Uralic"/>
                          <a:cs typeface="Gothic Uralic"/>
                        </a:rPr>
                        <a:t>Skripsi</a:t>
                      </a: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id-ID" sz="1800" smtClean="0">
                          <a:latin typeface="Gothic Uralic"/>
                          <a:cs typeface="Gothic Uralic"/>
                          <a:hlinkClick r:id="rId6"/>
                        </a:rPr>
                        <a:t>https://bit.ly/3o4A1JD</a:t>
                      </a:r>
                      <a:endParaRPr sz="1800" dirty="0">
                        <a:latin typeface="Gothic Uralic"/>
                        <a:cs typeface="Gothic Uralic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id-ID" sz="1800" dirty="0" smtClean="0">
                          <a:latin typeface="Gothic Uralic"/>
                          <a:cs typeface="Gothic Uralic"/>
                          <a:hlinkClick r:id="rId7"/>
                        </a:rPr>
                        <a:t>https://bit.ly/PengajuanKomprehensif</a:t>
                      </a:r>
                      <a:endParaRPr sz="1800" dirty="0">
                        <a:latin typeface="Gothic Uralic"/>
                        <a:cs typeface="Gothic Uralic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Gothic Uralic"/>
                          <a:cs typeface="Gothic Uralic"/>
                        </a:rPr>
                        <a:t>Formulir</a:t>
                      </a:r>
                      <a:r>
                        <a:rPr sz="1800" spc="-40" dirty="0"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sz="1800" spc="-5" dirty="0">
                          <a:latin typeface="Gothic Uralic"/>
                          <a:cs typeface="Gothic Uralic"/>
                        </a:rPr>
                        <a:t>04</a:t>
                      </a:r>
                      <a:endParaRPr sz="1800" dirty="0">
                        <a:latin typeface="Gothic Uralic"/>
                        <a:cs typeface="Gothic Uralic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1451"/>
              </p:ext>
            </p:extLst>
          </p:nvPr>
        </p:nvGraphicFramePr>
        <p:xfrm>
          <a:off x="1060449" y="2007872"/>
          <a:ext cx="8128634" cy="11125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8885"/>
                <a:gridCol w="3616960"/>
                <a:gridCol w="2002789"/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Jenis</a:t>
                      </a:r>
                      <a:endParaRPr sz="1800" dirty="0">
                        <a:latin typeface="Gothic Uralic"/>
                        <a:cs typeface="Gothic Uralic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Link</a:t>
                      </a:r>
                      <a:endParaRPr sz="1800">
                        <a:latin typeface="Gothic Uralic"/>
                        <a:cs typeface="Gothic Uralic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Keterangan</a:t>
                      </a:r>
                      <a:endParaRPr sz="1800">
                        <a:latin typeface="Gothic Uralic"/>
                        <a:cs typeface="Gothic Uralic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903E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10" dirty="0" err="1" smtClean="0">
                          <a:latin typeface="Gothic Uralic"/>
                          <a:cs typeface="Gothic Uralic"/>
                        </a:rPr>
                        <a:t>Pengajuan</a:t>
                      </a:r>
                      <a:r>
                        <a:rPr sz="1800" spc="-10" baseline="0" dirty="0" smtClean="0">
                          <a:latin typeface="Gothic Uralic"/>
                          <a:cs typeface="Gothic Uralic"/>
                        </a:rPr>
                        <a:t> Outline</a:t>
                      </a:r>
                      <a:endParaRPr sz="1800" dirty="0">
                        <a:latin typeface="Gothic Uralic"/>
                        <a:cs typeface="Gothic Uralic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id-ID" sz="1800" i="1" dirty="0" smtClean="0">
                          <a:latin typeface="Gothic Uralic"/>
                          <a:cs typeface="Gothic Uralic"/>
                          <a:hlinkClick r:id="rId8"/>
                        </a:rPr>
                        <a:t>https://bit.ly/PengajuanOutline</a:t>
                      </a:r>
                      <a:endParaRPr sz="1800" i="1" dirty="0">
                        <a:latin typeface="Gothic Uralic"/>
                        <a:cs typeface="Gothic Uralic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Gothic Uralic"/>
                          <a:cs typeface="Gothic Uralic"/>
                        </a:rPr>
                        <a:t>Formulir</a:t>
                      </a:r>
                      <a:r>
                        <a:rPr sz="1800" spc="-45" dirty="0"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sz="1800" spc="-5" dirty="0">
                          <a:latin typeface="Gothic Uralic"/>
                          <a:cs typeface="Gothic Uralic"/>
                        </a:rPr>
                        <a:t>01</a:t>
                      </a:r>
                      <a:endParaRPr sz="1800">
                        <a:latin typeface="Gothic Uralic"/>
                        <a:cs typeface="Gothic Uralic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</a:tr>
              <a:tr h="370839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i="1" dirty="0">
                          <a:latin typeface="TeXGyreAdventor"/>
                          <a:cs typeface="TeXGyreAdventor"/>
                        </a:rPr>
                        <a:t>Wajib diisi </a:t>
                      </a:r>
                      <a:r>
                        <a:rPr sz="1800" i="1" spc="-10" dirty="0">
                          <a:latin typeface="TeXGyreAdventor"/>
                          <a:cs typeface="TeXGyreAdventor"/>
                        </a:rPr>
                        <a:t>sebelum </a:t>
                      </a:r>
                      <a:r>
                        <a:rPr sz="1800" i="1" spc="-5" dirty="0">
                          <a:latin typeface="TeXGyreAdventor"/>
                          <a:cs typeface="TeXGyreAdventor"/>
                        </a:rPr>
                        <a:t>mengurus berkas seminar</a:t>
                      </a:r>
                      <a:r>
                        <a:rPr sz="1800" i="1" spc="40" dirty="0">
                          <a:latin typeface="TeXGyreAdventor"/>
                          <a:cs typeface="TeXGyreAdventor"/>
                        </a:rPr>
                        <a:t> </a:t>
                      </a:r>
                      <a:r>
                        <a:rPr sz="1800" i="1" spc="-10" dirty="0">
                          <a:latin typeface="TeXGyreAdventor"/>
                          <a:cs typeface="TeXGyreAdventor"/>
                        </a:rPr>
                        <a:t>rencana</a:t>
                      </a:r>
                      <a:endParaRPr sz="1800" dirty="0">
                        <a:latin typeface="TeXGyreAdventor"/>
                        <a:cs typeface="TeXGyreAdventor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125063" y="5867400"/>
            <a:ext cx="797179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TeXGyreAdventor"/>
                <a:cs typeface="TeXGyreAdventor"/>
              </a:rPr>
              <a:t>Catatan: </a:t>
            </a:r>
            <a:r>
              <a:rPr sz="1800" b="1" i="1" spc="-5" dirty="0">
                <a:latin typeface="TeXGyreAdventor"/>
                <a:cs typeface="TeXGyreAdventor"/>
              </a:rPr>
              <a:t>semua link aktif, silahkan diklik </a:t>
            </a:r>
            <a:r>
              <a:rPr sz="1800" b="1" i="1" dirty="0">
                <a:latin typeface="TeXGyreAdventor"/>
                <a:cs typeface="TeXGyreAdventor"/>
              </a:rPr>
              <a:t>jika </a:t>
            </a:r>
            <a:r>
              <a:rPr sz="1800" b="1" i="1" spc="-5" dirty="0">
                <a:latin typeface="TeXGyreAdventor"/>
                <a:cs typeface="TeXGyreAdventor"/>
              </a:rPr>
              <a:t>terkoneksi dengan</a:t>
            </a:r>
            <a:r>
              <a:rPr sz="1800" b="1" i="1" spc="-45" dirty="0">
                <a:latin typeface="TeXGyreAdventor"/>
                <a:cs typeface="TeXGyreAdventor"/>
              </a:rPr>
              <a:t> </a:t>
            </a:r>
            <a:r>
              <a:rPr sz="1800" b="1" i="1" spc="-5" dirty="0">
                <a:latin typeface="TeXGyreAdventor"/>
                <a:cs typeface="TeXGyreAdventor"/>
              </a:rPr>
              <a:t>internet</a:t>
            </a:r>
            <a:endParaRPr sz="1800">
              <a:latin typeface="TeXGyreAdventor"/>
              <a:cs typeface="TeXGyreAdvento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01000" y="909440"/>
            <a:ext cx="2895599" cy="5017784"/>
          </a:xfrm>
          <a:prstGeom prst="rect">
            <a:avLst/>
          </a:prstGeom>
          <a:solidFill>
            <a:srgbClr val="D9D9D9">
              <a:alpha val="59999"/>
            </a:srgbClr>
          </a:solidFill>
          <a:ln w="6096">
            <a:solidFill>
              <a:srgbClr val="4040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2265"/>
              </a:spcBef>
            </a:pPr>
            <a:r>
              <a:rPr sz="3000" spc="-5" dirty="0" smtClean="0">
                <a:latin typeface="Gothic Uralic"/>
                <a:cs typeface="Gothic Uralic"/>
              </a:rPr>
              <a:t>SOP</a:t>
            </a:r>
            <a:endParaRPr sz="3000" dirty="0">
              <a:latin typeface="Gothic Uralic"/>
              <a:cs typeface="Gothic Uralic"/>
            </a:endParaRPr>
          </a:p>
          <a:p>
            <a:pPr marL="296545">
              <a:lnSpc>
                <a:spcPct val="100000"/>
              </a:lnSpc>
              <a:spcBef>
                <a:spcPts val="1235"/>
              </a:spcBef>
            </a:pPr>
            <a:r>
              <a:rPr sz="1400" spc="-5" dirty="0">
                <a:latin typeface="Gothic Uralic"/>
                <a:cs typeface="Gothic Uralic"/>
              </a:rPr>
              <a:t>Mahasiswa:</a:t>
            </a:r>
            <a:endParaRPr sz="1400" dirty="0">
              <a:latin typeface="Gothic Uralic"/>
              <a:cs typeface="Gothic Uralic"/>
            </a:endParaRPr>
          </a:p>
          <a:p>
            <a:pPr marL="639445" marR="692150" indent="-342900">
              <a:lnSpc>
                <a:spcPts val="1510"/>
              </a:lnSpc>
              <a:spcBef>
                <a:spcPts val="830"/>
              </a:spcBef>
              <a:buClr>
                <a:srgbClr val="252525"/>
              </a:buClr>
              <a:buAutoNum type="arabicPeriod"/>
              <a:tabLst>
                <a:tab pos="639445" algn="l"/>
                <a:tab pos="640080" algn="l"/>
              </a:tabLst>
            </a:pPr>
            <a:r>
              <a:rPr sz="1400" spc="-5" dirty="0">
                <a:latin typeface="Gothic Uralic"/>
                <a:cs typeface="Gothic Uralic"/>
              </a:rPr>
              <a:t>Mengisi pendataan skripsi  (</a:t>
            </a:r>
            <a:r>
              <a:rPr sz="1400" spc="-5" dirty="0" err="1">
                <a:latin typeface="Gothic Uralic"/>
                <a:cs typeface="Gothic Uralic"/>
              </a:rPr>
              <a:t>cukup</a:t>
            </a:r>
            <a:r>
              <a:rPr sz="1400" spc="-5" dirty="0">
                <a:latin typeface="Gothic Uralic"/>
                <a:cs typeface="Gothic Uralic"/>
              </a:rPr>
              <a:t> </a:t>
            </a:r>
            <a:r>
              <a:rPr sz="1400" spc="-5" dirty="0" smtClean="0">
                <a:latin typeface="Gothic Uralic"/>
                <a:cs typeface="Gothic Uralic"/>
              </a:rPr>
              <a:t>1x </a:t>
            </a:r>
            <a:r>
              <a:rPr sz="1400" spc="-5" dirty="0" err="1" smtClean="0">
                <a:latin typeface="Gothic Uralic"/>
                <a:cs typeface="Gothic Uralic"/>
              </a:rPr>
              <a:t>saat</a:t>
            </a:r>
            <a:r>
              <a:rPr sz="1400" spc="-5" dirty="0" smtClean="0">
                <a:latin typeface="Gothic Uralic"/>
                <a:cs typeface="Gothic Uralic"/>
              </a:rPr>
              <a:t> </a:t>
            </a:r>
            <a:r>
              <a:rPr sz="1400" dirty="0">
                <a:latin typeface="Gothic Uralic"/>
                <a:cs typeface="Gothic Uralic"/>
              </a:rPr>
              <a:t>ingin  mengajukan seminar  </a:t>
            </a:r>
            <a:r>
              <a:rPr sz="1400" spc="-5" dirty="0">
                <a:latin typeface="Gothic Uralic"/>
                <a:cs typeface="Gothic Uralic"/>
              </a:rPr>
              <a:t>rencana)</a:t>
            </a:r>
            <a:endParaRPr sz="1400" dirty="0">
              <a:latin typeface="Gothic Uralic"/>
              <a:cs typeface="Gothic Uralic"/>
            </a:endParaRPr>
          </a:p>
          <a:p>
            <a:pPr marL="639445" marR="1217930" indent="-342900">
              <a:lnSpc>
                <a:spcPts val="1510"/>
              </a:lnSpc>
              <a:spcBef>
                <a:spcPts val="800"/>
              </a:spcBef>
              <a:buClr>
                <a:srgbClr val="252525"/>
              </a:buClr>
              <a:buAutoNum type="arabicPeriod"/>
              <a:tabLst>
                <a:tab pos="639445" algn="l"/>
                <a:tab pos="640080" algn="l"/>
              </a:tabLst>
            </a:pPr>
            <a:r>
              <a:rPr sz="1400" dirty="0" err="1">
                <a:latin typeface="Gothic Uralic"/>
                <a:cs typeface="Gothic Uralic"/>
              </a:rPr>
              <a:t>Melengkapi</a:t>
            </a:r>
            <a:r>
              <a:rPr sz="1400" dirty="0">
                <a:latin typeface="Gothic Uralic"/>
                <a:cs typeface="Gothic Uralic"/>
              </a:rPr>
              <a:t>  </a:t>
            </a:r>
            <a:r>
              <a:rPr sz="1400" spc="-5" dirty="0" err="1" smtClean="0">
                <a:latin typeface="Gothic Uralic"/>
                <a:cs typeface="Gothic Uralic"/>
              </a:rPr>
              <a:t>berkas</a:t>
            </a:r>
            <a:r>
              <a:rPr sz="1400" spc="-5" dirty="0" smtClean="0">
                <a:latin typeface="Gothic Uralic"/>
                <a:cs typeface="Gothic Uralic"/>
              </a:rPr>
              <a:t>/</a:t>
            </a:r>
            <a:r>
              <a:rPr sz="1400" spc="-5" dirty="0" err="1" smtClean="0">
                <a:latin typeface="Gothic Uralic"/>
                <a:cs typeface="Gothic Uralic"/>
              </a:rPr>
              <a:t>per</a:t>
            </a:r>
            <a:r>
              <a:rPr sz="1400" spc="-10" dirty="0" err="1" smtClean="0">
                <a:latin typeface="Gothic Uralic"/>
                <a:cs typeface="Gothic Uralic"/>
              </a:rPr>
              <a:t>s</a:t>
            </a:r>
            <a:r>
              <a:rPr sz="1400" spc="-5" dirty="0" err="1">
                <a:latin typeface="Gothic Uralic"/>
                <a:cs typeface="Gothic Uralic"/>
              </a:rPr>
              <a:t>y</a:t>
            </a:r>
            <a:r>
              <a:rPr sz="1400" dirty="0" err="1" smtClean="0">
                <a:latin typeface="Gothic Uralic"/>
                <a:cs typeface="Gothic Uralic"/>
              </a:rPr>
              <a:t>ara</a:t>
            </a:r>
            <a:r>
              <a:rPr sz="1400" spc="-10" dirty="0" err="1" smtClean="0">
                <a:latin typeface="Gothic Uralic"/>
                <a:cs typeface="Gothic Uralic"/>
              </a:rPr>
              <a:t>t</a:t>
            </a:r>
            <a:r>
              <a:rPr sz="1400" spc="-5" dirty="0" err="1" smtClean="0">
                <a:latin typeface="Gothic Uralic"/>
                <a:cs typeface="Gothic Uralic"/>
              </a:rPr>
              <a:t>an</a:t>
            </a:r>
            <a:endParaRPr sz="1400" dirty="0">
              <a:latin typeface="Gothic Uralic"/>
              <a:cs typeface="Gothic Uralic"/>
            </a:endParaRPr>
          </a:p>
          <a:p>
            <a:pPr marL="639445" indent="-343535">
              <a:lnSpc>
                <a:spcPts val="1595"/>
              </a:lnSpc>
              <a:spcBef>
                <a:spcPts val="615"/>
              </a:spcBef>
              <a:buClr>
                <a:srgbClr val="252525"/>
              </a:buClr>
              <a:buAutoNum type="arabicPeriod"/>
              <a:tabLst>
                <a:tab pos="639445" algn="l"/>
                <a:tab pos="640080" algn="l"/>
              </a:tabLst>
            </a:pPr>
            <a:r>
              <a:rPr sz="1400" spc="-10" dirty="0">
                <a:latin typeface="Gothic Uralic"/>
                <a:cs typeface="Gothic Uralic"/>
              </a:rPr>
              <a:t>Unduh </a:t>
            </a:r>
            <a:r>
              <a:rPr sz="1400" dirty="0">
                <a:latin typeface="Gothic Uralic"/>
                <a:cs typeface="Gothic Uralic"/>
              </a:rPr>
              <a:t>berkas pada </a:t>
            </a:r>
            <a:r>
              <a:rPr sz="1400" spc="5" dirty="0">
                <a:latin typeface="Gothic Uralic"/>
                <a:cs typeface="Gothic Uralic"/>
              </a:rPr>
              <a:t>link</a:t>
            </a:r>
            <a:r>
              <a:rPr sz="1400" spc="-55" dirty="0">
                <a:latin typeface="Gothic Uralic"/>
                <a:cs typeface="Gothic Uralic"/>
              </a:rPr>
              <a:t> </a:t>
            </a:r>
            <a:r>
              <a:rPr sz="1400" dirty="0">
                <a:latin typeface="Gothic Uralic"/>
                <a:cs typeface="Gothic Uralic"/>
              </a:rPr>
              <a:t>yang</a:t>
            </a:r>
          </a:p>
          <a:p>
            <a:pPr marL="639445">
              <a:lnSpc>
                <a:spcPts val="1595"/>
              </a:lnSpc>
            </a:pPr>
            <a:r>
              <a:rPr sz="1400" dirty="0">
                <a:latin typeface="Gothic Uralic"/>
                <a:cs typeface="Gothic Uralic"/>
              </a:rPr>
              <a:t>telah</a:t>
            </a:r>
            <a:r>
              <a:rPr sz="1400" spc="-25" dirty="0">
                <a:latin typeface="Gothic Uralic"/>
                <a:cs typeface="Gothic Uralic"/>
              </a:rPr>
              <a:t> </a:t>
            </a:r>
            <a:r>
              <a:rPr sz="1400" dirty="0">
                <a:latin typeface="Gothic Uralic"/>
                <a:cs typeface="Gothic Uralic"/>
              </a:rPr>
              <a:t>disediakan</a:t>
            </a:r>
          </a:p>
          <a:p>
            <a:pPr marL="639445" marR="516890" indent="-342900">
              <a:lnSpc>
                <a:spcPts val="1510"/>
              </a:lnSpc>
              <a:spcBef>
                <a:spcPts val="830"/>
              </a:spcBef>
              <a:buClr>
                <a:srgbClr val="252525"/>
              </a:buClr>
              <a:buAutoNum type="arabicPeriod" startAt="4"/>
              <a:tabLst>
                <a:tab pos="640080" algn="l"/>
              </a:tabLst>
            </a:pPr>
            <a:r>
              <a:rPr sz="1400" dirty="0">
                <a:latin typeface="Gothic Uralic"/>
                <a:cs typeface="Gothic Uralic"/>
              </a:rPr>
              <a:t>Mengunggah </a:t>
            </a:r>
            <a:r>
              <a:rPr sz="1400" spc="-5" dirty="0">
                <a:latin typeface="Gothic Uralic"/>
                <a:cs typeface="Gothic Uralic"/>
              </a:rPr>
              <a:t>berkas pada  </a:t>
            </a:r>
            <a:r>
              <a:rPr sz="1400" dirty="0">
                <a:latin typeface="Gothic Uralic"/>
                <a:cs typeface="Gothic Uralic"/>
              </a:rPr>
              <a:t>google form/link yang</a:t>
            </a:r>
            <a:r>
              <a:rPr sz="1400" spc="-175" dirty="0">
                <a:latin typeface="Gothic Uralic"/>
                <a:cs typeface="Gothic Uralic"/>
              </a:rPr>
              <a:t> </a:t>
            </a:r>
            <a:r>
              <a:rPr sz="1400" dirty="0">
                <a:latin typeface="Gothic Uralic"/>
                <a:cs typeface="Gothic Uralic"/>
              </a:rPr>
              <a:t>telah  disediakan</a:t>
            </a:r>
          </a:p>
          <a:p>
            <a:pPr marL="639445" marR="274320" indent="-342900">
              <a:lnSpc>
                <a:spcPct val="89600"/>
              </a:lnSpc>
              <a:spcBef>
                <a:spcPts val="795"/>
              </a:spcBef>
              <a:buClr>
                <a:srgbClr val="252525"/>
              </a:buClr>
              <a:buAutoNum type="arabicPeriod" startAt="4"/>
              <a:tabLst>
                <a:tab pos="639445" algn="l"/>
                <a:tab pos="640080" algn="l"/>
              </a:tabLst>
            </a:pPr>
            <a:r>
              <a:rPr sz="1400" b="1" spc="-5" dirty="0">
                <a:latin typeface="Gothic Uralic"/>
                <a:cs typeface="Gothic Uralic"/>
              </a:rPr>
              <a:t>Verifikasi </a:t>
            </a:r>
            <a:r>
              <a:rPr sz="1400" spc="-5" dirty="0">
                <a:latin typeface="Gothic Uralic"/>
                <a:cs typeface="Gothic Uralic"/>
              </a:rPr>
              <a:t>dan </a:t>
            </a:r>
            <a:r>
              <a:rPr sz="1400" b="1" dirty="0">
                <a:latin typeface="Gothic Uralic"/>
                <a:cs typeface="Gothic Uralic"/>
              </a:rPr>
              <a:t>Cetak </a:t>
            </a:r>
            <a:r>
              <a:rPr sz="1400" dirty="0">
                <a:latin typeface="Gothic Uralic"/>
                <a:cs typeface="Gothic Uralic"/>
              </a:rPr>
              <a:t>dilakukan  </a:t>
            </a:r>
            <a:r>
              <a:rPr sz="1400" spc="5" dirty="0">
                <a:latin typeface="Gothic Uralic"/>
                <a:cs typeface="Gothic Uralic"/>
              </a:rPr>
              <a:t>oleh </a:t>
            </a:r>
            <a:r>
              <a:rPr sz="1400" spc="-5" dirty="0">
                <a:latin typeface="Gothic Uralic"/>
                <a:cs typeface="Gothic Uralic"/>
              </a:rPr>
              <a:t>Staf </a:t>
            </a:r>
            <a:r>
              <a:rPr sz="1400" spc="-5" dirty="0" err="1">
                <a:latin typeface="Gothic Uralic"/>
                <a:cs typeface="Gothic Uralic"/>
              </a:rPr>
              <a:t>Jurusan</a:t>
            </a:r>
            <a:r>
              <a:rPr sz="1400" spc="-5" dirty="0">
                <a:latin typeface="Gothic Uralic"/>
                <a:cs typeface="Gothic Uralic"/>
              </a:rPr>
              <a:t> </a:t>
            </a:r>
            <a:r>
              <a:rPr sz="1400" spc="-5" dirty="0" err="1" smtClean="0">
                <a:latin typeface="Gothic Uralic"/>
                <a:cs typeface="Gothic Uralic"/>
              </a:rPr>
              <a:t>Sosial</a:t>
            </a:r>
            <a:r>
              <a:rPr sz="1400" spc="-5" dirty="0" smtClean="0">
                <a:latin typeface="Gothic Uralic"/>
                <a:cs typeface="Gothic Uralic"/>
              </a:rPr>
              <a:t> </a:t>
            </a:r>
            <a:r>
              <a:rPr sz="1400" spc="-5" dirty="0" err="1" smtClean="0">
                <a:latin typeface="Gothic Uralic"/>
                <a:cs typeface="Gothic Uralic"/>
              </a:rPr>
              <a:t>Ekonomi</a:t>
            </a:r>
            <a:r>
              <a:rPr sz="1400" spc="-5" dirty="0" smtClean="0">
                <a:latin typeface="Gothic Uralic"/>
                <a:cs typeface="Gothic Uralic"/>
              </a:rPr>
              <a:t> </a:t>
            </a:r>
            <a:r>
              <a:rPr sz="1400" spc="-5" dirty="0" err="1" smtClean="0">
                <a:latin typeface="Gothic Uralic"/>
                <a:cs typeface="Gothic Uralic"/>
              </a:rPr>
              <a:t>Pertanian</a:t>
            </a:r>
            <a:endParaRPr sz="1400" dirty="0">
              <a:latin typeface="Gothic Uralic"/>
              <a:cs typeface="Gothic Ural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9057" y="1987295"/>
            <a:ext cx="1801495" cy="1082040"/>
          </a:xfrm>
          <a:custGeom>
            <a:avLst/>
            <a:gdLst/>
            <a:ahLst/>
            <a:cxnLst/>
            <a:rect l="l" t="t" r="r" b="b"/>
            <a:pathLst>
              <a:path w="1801495" h="1082039">
                <a:moveTo>
                  <a:pt x="1693164" y="0"/>
                </a:moveTo>
                <a:lnTo>
                  <a:pt x="108203" y="0"/>
                </a:lnTo>
                <a:lnTo>
                  <a:pt x="66088" y="8495"/>
                </a:lnTo>
                <a:lnTo>
                  <a:pt x="31694" y="31670"/>
                </a:lnTo>
                <a:lnTo>
                  <a:pt x="8504" y="66061"/>
                </a:lnTo>
                <a:lnTo>
                  <a:pt x="0" y="108203"/>
                </a:lnTo>
                <a:lnTo>
                  <a:pt x="0" y="973836"/>
                </a:lnTo>
                <a:lnTo>
                  <a:pt x="8504" y="1015978"/>
                </a:lnTo>
                <a:lnTo>
                  <a:pt x="31694" y="1050369"/>
                </a:lnTo>
                <a:lnTo>
                  <a:pt x="66088" y="1073544"/>
                </a:lnTo>
                <a:lnTo>
                  <a:pt x="108203" y="1082039"/>
                </a:lnTo>
                <a:lnTo>
                  <a:pt x="1693164" y="1082039"/>
                </a:lnTo>
                <a:lnTo>
                  <a:pt x="1735306" y="1073544"/>
                </a:lnTo>
                <a:lnTo>
                  <a:pt x="1769697" y="1050369"/>
                </a:lnTo>
                <a:lnTo>
                  <a:pt x="1792872" y="1015978"/>
                </a:lnTo>
                <a:lnTo>
                  <a:pt x="1801368" y="973836"/>
                </a:lnTo>
                <a:lnTo>
                  <a:pt x="1801368" y="108203"/>
                </a:lnTo>
                <a:lnTo>
                  <a:pt x="1792872" y="66061"/>
                </a:lnTo>
                <a:lnTo>
                  <a:pt x="1769697" y="31670"/>
                </a:lnTo>
                <a:lnTo>
                  <a:pt x="1735306" y="8495"/>
                </a:lnTo>
                <a:lnTo>
                  <a:pt x="1693164" y="0"/>
                </a:lnTo>
                <a:close/>
              </a:path>
            </a:pathLst>
          </a:custGeom>
          <a:solidFill>
            <a:srgbClr val="5690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86714" y="1988059"/>
            <a:ext cx="1287145" cy="980397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sz="1800" dirty="0">
                <a:solidFill>
                  <a:srgbClr val="FFFFFF"/>
                </a:solidFill>
                <a:latin typeface="Gothic Uralic"/>
                <a:cs typeface="Gothic Uralic"/>
              </a:rPr>
              <a:t>Mengisi</a:t>
            </a:r>
            <a:endParaRPr sz="1800" dirty="0">
              <a:latin typeface="Gothic Uralic"/>
              <a:cs typeface="Gothic Uralic"/>
            </a:endParaRPr>
          </a:p>
          <a:p>
            <a:pPr marL="12700" marR="5080" algn="ctr">
              <a:lnSpc>
                <a:spcPts val="1989"/>
              </a:lnSpc>
              <a:spcBef>
                <a:spcPts val="795"/>
              </a:spcBef>
            </a:pPr>
            <a:r>
              <a:rPr sz="1800" spc="-5" dirty="0">
                <a:solidFill>
                  <a:srgbClr val="FFFFFF"/>
                </a:solidFill>
                <a:latin typeface="Gothic Uralic"/>
                <a:cs typeface="Gothic Uralic"/>
              </a:rPr>
              <a:t>Pe</a:t>
            </a:r>
            <a:r>
              <a:rPr sz="1800" spc="-15" dirty="0">
                <a:solidFill>
                  <a:srgbClr val="FFFFFF"/>
                </a:solidFill>
                <a:latin typeface="Gothic Uralic"/>
                <a:cs typeface="Gothic Uralic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Gothic Uralic"/>
                <a:cs typeface="Gothic Uralic"/>
              </a:rPr>
              <a:t>da</a:t>
            </a:r>
            <a:r>
              <a:rPr sz="1800" spc="-15" dirty="0">
                <a:solidFill>
                  <a:srgbClr val="FFFFFF"/>
                </a:solidFill>
                <a:latin typeface="Gothic Uralic"/>
                <a:cs typeface="Gothic Uralic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Gothic Uralic"/>
                <a:cs typeface="Gothic Uralic"/>
              </a:rPr>
              <a:t>aa</a:t>
            </a:r>
            <a:r>
              <a:rPr sz="1800" spc="-5" dirty="0">
                <a:solidFill>
                  <a:srgbClr val="FFFFFF"/>
                </a:solidFill>
                <a:latin typeface="Gothic Uralic"/>
                <a:cs typeface="Gothic Uralic"/>
              </a:rPr>
              <a:t>n  Skripsi</a:t>
            </a:r>
            <a:endParaRPr sz="1800" dirty="0">
              <a:latin typeface="Gothic Uralic"/>
              <a:cs typeface="Gothic Ural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88920" y="2304290"/>
            <a:ext cx="381000" cy="448309"/>
          </a:xfrm>
          <a:custGeom>
            <a:avLst/>
            <a:gdLst/>
            <a:ahLst/>
            <a:cxnLst/>
            <a:rect l="l" t="t" r="r" b="b"/>
            <a:pathLst>
              <a:path w="381000" h="448310">
                <a:moveTo>
                  <a:pt x="190500" y="0"/>
                </a:moveTo>
                <a:lnTo>
                  <a:pt x="190500" y="89662"/>
                </a:lnTo>
                <a:lnTo>
                  <a:pt x="0" y="89662"/>
                </a:lnTo>
                <a:lnTo>
                  <a:pt x="0" y="358394"/>
                </a:lnTo>
                <a:lnTo>
                  <a:pt x="190500" y="358394"/>
                </a:lnTo>
                <a:lnTo>
                  <a:pt x="190500" y="448056"/>
                </a:lnTo>
                <a:lnTo>
                  <a:pt x="381000" y="224027"/>
                </a:lnTo>
                <a:lnTo>
                  <a:pt x="190500" y="0"/>
                </a:lnTo>
                <a:close/>
              </a:path>
            </a:pathLst>
          </a:custGeom>
          <a:solidFill>
            <a:srgbClr val="B4C5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49752" y="1987295"/>
            <a:ext cx="1803400" cy="1082040"/>
          </a:xfrm>
          <a:custGeom>
            <a:avLst/>
            <a:gdLst/>
            <a:ahLst/>
            <a:cxnLst/>
            <a:rect l="l" t="t" r="r" b="b"/>
            <a:pathLst>
              <a:path w="1803400" h="1082039">
                <a:moveTo>
                  <a:pt x="1694688" y="0"/>
                </a:moveTo>
                <a:lnTo>
                  <a:pt x="108203" y="0"/>
                </a:lnTo>
                <a:lnTo>
                  <a:pt x="66061" y="8495"/>
                </a:lnTo>
                <a:lnTo>
                  <a:pt x="31670" y="31670"/>
                </a:lnTo>
                <a:lnTo>
                  <a:pt x="8495" y="66061"/>
                </a:lnTo>
                <a:lnTo>
                  <a:pt x="0" y="108203"/>
                </a:lnTo>
                <a:lnTo>
                  <a:pt x="0" y="973836"/>
                </a:lnTo>
                <a:lnTo>
                  <a:pt x="8495" y="1015978"/>
                </a:lnTo>
                <a:lnTo>
                  <a:pt x="31670" y="1050369"/>
                </a:lnTo>
                <a:lnTo>
                  <a:pt x="66061" y="1073544"/>
                </a:lnTo>
                <a:lnTo>
                  <a:pt x="108203" y="1082039"/>
                </a:lnTo>
                <a:lnTo>
                  <a:pt x="1694688" y="1082039"/>
                </a:lnTo>
                <a:lnTo>
                  <a:pt x="1736830" y="1073544"/>
                </a:lnTo>
                <a:lnTo>
                  <a:pt x="1771221" y="1050369"/>
                </a:lnTo>
                <a:lnTo>
                  <a:pt x="1794396" y="1015978"/>
                </a:lnTo>
                <a:lnTo>
                  <a:pt x="1802892" y="973836"/>
                </a:lnTo>
                <a:lnTo>
                  <a:pt x="1802892" y="108203"/>
                </a:lnTo>
                <a:lnTo>
                  <a:pt x="1794396" y="66061"/>
                </a:lnTo>
                <a:lnTo>
                  <a:pt x="1771221" y="31670"/>
                </a:lnTo>
                <a:lnTo>
                  <a:pt x="1736830" y="8495"/>
                </a:lnTo>
                <a:lnTo>
                  <a:pt x="1694688" y="0"/>
                </a:lnTo>
                <a:close/>
              </a:path>
            </a:pathLst>
          </a:custGeom>
          <a:solidFill>
            <a:srgbClr val="5690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91865" y="2364104"/>
            <a:ext cx="15195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Gothic Uralic"/>
                <a:cs typeface="Gothic Uralic"/>
              </a:rPr>
              <a:t>Unduh</a:t>
            </a:r>
            <a:r>
              <a:rPr sz="1800" spc="-30" dirty="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othic Uralic"/>
                <a:cs typeface="Gothic Uralic"/>
              </a:rPr>
              <a:t>Berkas</a:t>
            </a:r>
            <a:endParaRPr sz="1800">
              <a:latin typeface="Gothic Uralic"/>
              <a:cs typeface="Gothic Ural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11140" y="2304290"/>
            <a:ext cx="381000" cy="448309"/>
          </a:xfrm>
          <a:custGeom>
            <a:avLst/>
            <a:gdLst/>
            <a:ahLst/>
            <a:cxnLst/>
            <a:rect l="l" t="t" r="r" b="b"/>
            <a:pathLst>
              <a:path w="381000" h="448310">
                <a:moveTo>
                  <a:pt x="190500" y="0"/>
                </a:moveTo>
                <a:lnTo>
                  <a:pt x="190500" y="89662"/>
                </a:lnTo>
                <a:lnTo>
                  <a:pt x="0" y="89662"/>
                </a:lnTo>
                <a:lnTo>
                  <a:pt x="0" y="358394"/>
                </a:lnTo>
                <a:lnTo>
                  <a:pt x="190500" y="358394"/>
                </a:lnTo>
                <a:lnTo>
                  <a:pt x="190500" y="448056"/>
                </a:lnTo>
                <a:lnTo>
                  <a:pt x="381000" y="224027"/>
                </a:lnTo>
                <a:lnTo>
                  <a:pt x="190500" y="0"/>
                </a:lnTo>
                <a:close/>
              </a:path>
            </a:pathLst>
          </a:custGeom>
          <a:solidFill>
            <a:srgbClr val="B4C5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71971" y="1987295"/>
            <a:ext cx="1803400" cy="1082040"/>
          </a:xfrm>
          <a:custGeom>
            <a:avLst/>
            <a:gdLst/>
            <a:ahLst/>
            <a:cxnLst/>
            <a:rect l="l" t="t" r="r" b="b"/>
            <a:pathLst>
              <a:path w="1803400" h="1082039">
                <a:moveTo>
                  <a:pt x="1694687" y="0"/>
                </a:moveTo>
                <a:lnTo>
                  <a:pt x="108203" y="0"/>
                </a:lnTo>
                <a:lnTo>
                  <a:pt x="66061" y="8495"/>
                </a:lnTo>
                <a:lnTo>
                  <a:pt x="31670" y="31670"/>
                </a:lnTo>
                <a:lnTo>
                  <a:pt x="8495" y="66061"/>
                </a:lnTo>
                <a:lnTo>
                  <a:pt x="0" y="108203"/>
                </a:lnTo>
                <a:lnTo>
                  <a:pt x="0" y="973836"/>
                </a:lnTo>
                <a:lnTo>
                  <a:pt x="8495" y="1015978"/>
                </a:lnTo>
                <a:lnTo>
                  <a:pt x="31670" y="1050369"/>
                </a:lnTo>
                <a:lnTo>
                  <a:pt x="66061" y="1073544"/>
                </a:lnTo>
                <a:lnTo>
                  <a:pt x="108203" y="1082039"/>
                </a:lnTo>
                <a:lnTo>
                  <a:pt x="1694687" y="1082039"/>
                </a:lnTo>
                <a:lnTo>
                  <a:pt x="1736830" y="1073544"/>
                </a:lnTo>
                <a:lnTo>
                  <a:pt x="1771221" y="1050369"/>
                </a:lnTo>
                <a:lnTo>
                  <a:pt x="1794396" y="1015978"/>
                </a:lnTo>
                <a:lnTo>
                  <a:pt x="1802892" y="973836"/>
                </a:lnTo>
                <a:lnTo>
                  <a:pt x="1802892" y="108203"/>
                </a:lnTo>
                <a:lnTo>
                  <a:pt x="1794396" y="66061"/>
                </a:lnTo>
                <a:lnTo>
                  <a:pt x="1771221" y="31670"/>
                </a:lnTo>
                <a:lnTo>
                  <a:pt x="1736830" y="8495"/>
                </a:lnTo>
                <a:lnTo>
                  <a:pt x="1694687" y="0"/>
                </a:lnTo>
                <a:close/>
              </a:path>
            </a:pathLst>
          </a:custGeom>
          <a:solidFill>
            <a:srgbClr val="5690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43651" y="2237994"/>
            <a:ext cx="861060" cy="553357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78105" marR="5080" indent="-66040">
              <a:lnSpc>
                <a:spcPts val="1980"/>
              </a:lnSpc>
              <a:spcBef>
                <a:spcPts val="315"/>
              </a:spcBef>
            </a:pPr>
            <a:r>
              <a:rPr sz="1800" spc="5" dirty="0">
                <a:solidFill>
                  <a:srgbClr val="FFFFFF"/>
                </a:solidFill>
                <a:latin typeface="Gothic Uralic"/>
                <a:cs typeface="Gothic Uralic"/>
              </a:rPr>
              <a:t>M</a:t>
            </a:r>
            <a:r>
              <a:rPr sz="1800" spc="-15" dirty="0">
                <a:solidFill>
                  <a:srgbClr val="FFFFFF"/>
                </a:solidFill>
                <a:latin typeface="Gothic Uralic"/>
                <a:cs typeface="Gothic Uralic"/>
              </a:rPr>
              <a:t>en</a:t>
            </a:r>
            <a:r>
              <a:rPr sz="1800" dirty="0">
                <a:solidFill>
                  <a:srgbClr val="FFFFFF"/>
                </a:solidFill>
                <a:latin typeface="Gothic Uralic"/>
                <a:cs typeface="Gothic Uralic"/>
              </a:rPr>
              <a:t>g</a:t>
            </a:r>
            <a:r>
              <a:rPr sz="1800" spc="20" dirty="0">
                <a:solidFill>
                  <a:srgbClr val="FFFFFF"/>
                </a:solidFill>
                <a:latin typeface="Gothic Uralic"/>
                <a:cs typeface="Gothic Uralic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Gothic Uralic"/>
                <a:cs typeface="Gothic Uralic"/>
              </a:rPr>
              <a:t>si  Berkas</a:t>
            </a:r>
            <a:endParaRPr sz="1800">
              <a:latin typeface="Gothic Uralic"/>
              <a:cs typeface="Gothic Ural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50152" y="3227832"/>
            <a:ext cx="447040" cy="381000"/>
          </a:xfrm>
          <a:custGeom>
            <a:avLst/>
            <a:gdLst/>
            <a:ahLst/>
            <a:cxnLst/>
            <a:rect l="l" t="t" r="r" b="b"/>
            <a:pathLst>
              <a:path w="447040" h="381000">
                <a:moveTo>
                  <a:pt x="357250" y="0"/>
                </a:moveTo>
                <a:lnTo>
                  <a:pt x="89280" y="0"/>
                </a:lnTo>
                <a:lnTo>
                  <a:pt x="89280" y="190500"/>
                </a:lnTo>
                <a:lnTo>
                  <a:pt x="0" y="190500"/>
                </a:lnTo>
                <a:lnTo>
                  <a:pt x="223266" y="380999"/>
                </a:lnTo>
                <a:lnTo>
                  <a:pt x="446531" y="190500"/>
                </a:lnTo>
                <a:lnTo>
                  <a:pt x="357250" y="190500"/>
                </a:lnTo>
                <a:lnTo>
                  <a:pt x="357250" y="0"/>
                </a:lnTo>
                <a:close/>
              </a:path>
            </a:pathLst>
          </a:custGeom>
          <a:solidFill>
            <a:srgbClr val="B4C5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71971" y="3788664"/>
            <a:ext cx="1803400" cy="1082040"/>
          </a:xfrm>
          <a:custGeom>
            <a:avLst/>
            <a:gdLst/>
            <a:ahLst/>
            <a:cxnLst/>
            <a:rect l="l" t="t" r="r" b="b"/>
            <a:pathLst>
              <a:path w="1803400" h="1082039">
                <a:moveTo>
                  <a:pt x="1694687" y="0"/>
                </a:moveTo>
                <a:lnTo>
                  <a:pt x="108203" y="0"/>
                </a:lnTo>
                <a:lnTo>
                  <a:pt x="66061" y="8495"/>
                </a:lnTo>
                <a:lnTo>
                  <a:pt x="31670" y="31670"/>
                </a:lnTo>
                <a:lnTo>
                  <a:pt x="8495" y="66061"/>
                </a:lnTo>
                <a:lnTo>
                  <a:pt x="0" y="108204"/>
                </a:lnTo>
                <a:lnTo>
                  <a:pt x="0" y="973836"/>
                </a:lnTo>
                <a:lnTo>
                  <a:pt x="8495" y="1015978"/>
                </a:lnTo>
                <a:lnTo>
                  <a:pt x="31670" y="1050369"/>
                </a:lnTo>
                <a:lnTo>
                  <a:pt x="66061" y="1073544"/>
                </a:lnTo>
                <a:lnTo>
                  <a:pt x="108203" y="1082040"/>
                </a:lnTo>
                <a:lnTo>
                  <a:pt x="1694687" y="1082040"/>
                </a:lnTo>
                <a:lnTo>
                  <a:pt x="1736830" y="1073544"/>
                </a:lnTo>
                <a:lnTo>
                  <a:pt x="1771221" y="1050369"/>
                </a:lnTo>
                <a:lnTo>
                  <a:pt x="1794396" y="1015978"/>
                </a:lnTo>
                <a:lnTo>
                  <a:pt x="1802892" y="973836"/>
                </a:lnTo>
                <a:lnTo>
                  <a:pt x="1802892" y="108204"/>
                </a:lnTo>
                <a:lnTo>
                  <a:pt x="1794396" y="66061"/>
                </a:lnTo>
                <a:lnTo>
                  <a:pt x="1771221" y="31670"/>
                </a:lnTo>
                <a:lnTo>
                  <a:pt x="1736830" y="8495"/>
                </a:lnTo>
                <a:lnTo>
                  <a:pt x="1694687" y="0"/>
                </a:lnTo>
                <a:close/>
              </a:path>
            </a:pathLst>
          </a:custGeom>
          <a:solidFill>
            <a:srgbClr val="5690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17742" y="4039312"/>
            <a:ext cx="91376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Gothic Uralic"/>
                <a:cs typeface="Gothic Uralic"/>
              </a:rPr>
              <a:t>U</a:t>
            </a:r>
            <a:r>
              <a:rPr sz="1800" spc="-10" dirty="0">
                <a:solidFill>
                  <a:srgbClr val="FFFFFF"/>
                </a:solidFill>
                <a:latin typeface="Gothic Uralic"/>
                <a:cs typeface="Gothic Uralic"/>
              </a:rPr>
              <a:t>n</a:t>
            </a:r>
            <a:r>
              <a:rPr sz="1800" dirty="0">
                <a:solidFill>
                  <a:srgbClr val="FFFFFF"/>
                </a:solidFill>
                <a:latin typeface="Gothic Uralic"/>
                <a:cs typeface="Gothic Uralic"/>
              </a:rPr>
              <a:t>gg</a:t>
            </a:r>
            <a:r>
              <a:rPr sz="1800" spc="-10" dirty="0">
                <a:solidFill>
                  <a:srgbClr val="FFFFFF"/>
                </a:solidFill>
                <a:latin typeface="Gothic Uralic"/>
                <a:cs typeface="Gothic Uralic"/>
              </a:rPr>
              <a:t>a</a:t>
            </a:r>
            <a:r>
              <a:rPr sz="1800" dirty="0">
                <a:solidFill>
                  <a:srgbClr val="FFFFFF"/>
                </a:solidFill>
                <a:latin typeface="Gothic Uralic"/>
                <a:cs typeface="Gothic Uralic"/>
              </a:rPr>
              <a:t>h</a:t>
            </a:r>
            <a:endParaRPr sz="1800">
              <a:latin typeface="Gothic Uralic"/>
              <a:cs typeface="Gothic Uralic"/>
            </a:endParaRPr>
          </a:p>
          <a:p>
            <a:pPr marL="104139">
              <a:lnSpc>
                <a:spcPts val="2070"/>
              </a:lnSpc>
            </a:pPr>
            <a:r>
              <a:rPr sz="1800" spc="-5" dirty="0">
                <a:solidFill>
                  <a:srgbClr val="FFFFFF"/>
                </a:solidFill>
                <a:latin typeface="Gothic Uralic"/>
                <a:cs typeface="Gothic Uralic"/>
              </a:rPr>
              <a:t>Berkas</a:t>
            </a:r>
            <a:endParaRPr sz="1800">
              <a:latin typeface="Gothic Uralic"/>
              <a:cs typeface="Gothic Ural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32476" y="4105657"/>
            <a:ext cx="381000" cy="448309"/>
          </a:xfrm>
          <a:custGeom>
            <a:avLst/>
            <a:gdLst/>
            <a:ahLst/>
            <a:cxnLst/>
            <a:rect l="l" t="t" r="r" b="b"/>
            <a:pathLst>
              <a:path w="381000" h="448310">
                <a:moveTo>
                  <a:pt x="190500" y="0"/>
                </a:moveTo>
                <a:lnTo>
                  <a:pt x="0" y="224028"/>
                </a:lnTo>
                <a:lnTo>
                  <a:pt x="190500" y="448056"/>
                </a:lnTo>
                <a:lnTo>
                  <a:pt x="190500" y="358394"/>
                </a:lnTo>
                <a:lnTo>
                  <a:pt x="381000" y="358394"/>
                </a:lnTo>
                <a:lnTo>
                  <a:pt x="381000" y="89662"/>
                </a:lnTo>
                <a:lnTo>
                  <a:pt x="190500" y="89662"/>
                </a:lnTo>
                <a:lnTo>
                  <a:pt x="190500" y="0"/>
                </a:lnTo>
                <a:close/>
              </a:path>
            </a:pathLst>
          </a:custGeom>
          <a:solidFill>
            <a:srgbClr val="B4C5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49752" y="3788664"/>
            <a:ext cx="1803400" cy="1082040"/>
          </a:xfrm>
          <a:custGeom>
            <a:avLst/>
            <a:gdLst/>
            <a:ahLst/>
            <a:cxnLst/>
            <a:rect l="l" t="t" r="r" b="b"/>
            <a:pathLst>
              <a:path w="1803400" h="1082039">
                <a:moveTo>
                  <a:pt x="1694688" y="0"/>
                </a:moveTo>
                <a:lnTo>
                  <a:pt x="108203" y="0"/>
                </a:lnTo>
                <a:lnTo>
                  <a:pt x="66061" y="8495"/>
                </a:lnTo>
                <a:lnTo>
                  <a:pt x="31670" y="31670"/>
                </a:lnTo>
                <a:lnTo>
                  <a:pt x="8495" y="66061"/>
                </a:lnTo>
                <a:lnTo>
                  <a:pt x="0" y="108204"/>
                </a:lnTo>
                <a:lnTo>
                  <a:pt x="0" y="973836"/>
                </a:lnTo>
                <a:lnTo>
                  <a:pt x="8495" y="1015978"/>
                </a:lnTo>
                <a:lnTo>
                  <a:pt x="31670" y="1050369"/>
                </a:lnTo>
                <a:lnTo>
                  <a:pt x="66061" y="1073544"/>
                </a:lnTo>
                <a:lnTo>
                  <a:pt x="108203" y="1082040"/>
                </a:lnTo>
                <a:lnTo>
                  <a:pt x="1694688" y="1082040"/>
                </a:lnTo>
                <a:lnTo>
                  <a:pt x="1736830" y="1073544"/>
                </a:lnTo>
                <a:lnTo>
                  <a:pt x="1771221" y="1050369"/>
                </a:lnTo>
                <a:lnTo>
                  <a:pt x="1794396" y="1015978"/>
                </a:lnTo>
                <a:lnTo>
                  <a:pt x="1802892" y="973836"/>
                </a:lnTo>
                <a:lnTo>
                  <a:pt x="1802892" y="108204"/>
                </a:lnTo>
                <a:lnTo>
                  <a:pt x="1794396" y="66061"/>
                </a:lnTo>
                <a:lnTo>
                  <a:pt x="1771221" y="31670"/>
                </a:lnTo>
                <a:lnTo>
                  <a:pt x="1736830" y="8495"/>
                </a:lnTo>
                <a:lnTo>
                  <a:pt x="169468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763138" y="4165854"/>
            <a:ext cx="9734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othic Uralic"/>
                <a:cs typeface="Gothic Uralic"/>
              </a:rPr>
              <a:t>Verifikasi</a:t>
            </a:r>
            <a:endParaRPr sz="1800">
              <a:latin typeface="Gothic Uralic"/>
              <a:cs typeface="Gothic Ural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10255" y="4105657"/>
            <a:ext cx="381000" cy="448309"/>
          </a:xfrm>
          <a:custGeom>
            <a:avLst/>
            <a:gdLst/>
            <a:ahLst/>
            <a:cxnLst/>
            <a:rect l="l" t="t" r="r" b="b"/>
            <a:pathLst>
              <a:path w="381000" h="448310">
                <a:moveTo>
                  <a:pt x="190500" y="0"/>
                </a:moveTo>
                <a:lnTo>
                  <a:pt x="0" y="224028"/>
                </a:lnTo>
                <a:lnTo>
                  <a:pt x="190500" y="448056"/>
                </a:lnTo>
                <a:lnTo>
                  <a:pt x="190500" y="358394"/>
                </a:lnTo>
                <a:lnTo>
                  <a:pt x="381000" y="358394"/>
                </a:lnTo>
                <a:lnTo>
                  <a:pt x="381000" y="89662"/>
                </a:lnTo>
                <a:lnTo>
                  <a:pt x="190500" y="89662"/>
                </a:lnTo>
                <a:lnTo>
                  <a:pt x="190500" y="0"/>
                </a:lnTo>
                <a:close/>
              </a:path>
            </a:pathLst>
          </a:custGeom>
          <a:solidFill>
            <a:srgbClr val="B4C5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9057" y="3788664"/>
            <a:ext cx="1801495" cy="1082040"/>
          </a:xfrm>
          <a:custGeom>
            <a:avLst/>
            <a:gdLst/>
            <a:ahLst/>
            <a:cxnLst/>
            <a:rect l="l" t="t" r="r" b="b"/>
            <a:pathLst>
              <a:path w="1801495" h="1082039">
                <a:moveTo>
                  <a:pt x="1693164" y="0"/>
                </a:moveTo>
                <a:lnTo>
                  <a:pt x="108203" y="0"/>
                </a:lnTo>
                <a:lnTo>
                  <a:pt x="66088" y="8495"/>
                </a:lnTo>
                <a:lnTo>
                  <a:pt x="31694" y="31670"/>
                </a:lnTo>
                <a:lnTo>
                  <a:pt x="8504" y="66061"/>
                </a:lnTo>
                <a:lnTo>
                  <a:pt x="0" y="108204"/>
                </a:lnTo>
                <a:lnTo>
                  <a:pt x="0" y="973836"/>
                </a:lnTo>
                <a:lnTo>
                  <a:pt x="8504" y="1015978"/>
                </a:lnTo>
                <a:lnTo>
                  <a:pt x="31694" y="1050369"/>
                </a:lnTo>
                <a:lnTo>
                  <a:pt x="66088" y="1073544"/>
                </a:lnTo>
                <a:lnTo>
                  <a:pt x="108203" y="1082040"/>
                </a:lnTo>
                <a:lnTo>
                  <a:pt x="1693164" y="1082040"/>
                </a:lnTo>
                <a:lnTo>
                  <a:pt x="1735306" y="1073544"/>
                </a:lnTo>
                <a:lnTo>
                  <a:pt x="1769697" y="1050369"/>
                </a:lnTo>
                <a:lnTo>
                  <a:pt x="1792872" y="1015978"/>
                </a:lnTo>
                <a:lnTo>
                  <a:pt x="1801368" y="973836"/>
                </a:lnTo>
                <a:lnTo>
                  <a:pt x="1801368" y="108204"/>
                </a:lnTo>
                <a:lnTo>
                  <a:pt x="1792872" y="66061"/>
                </a:lnTo>
                <a:lnTo>
                  <a:pt x="1769697" y="31670"/>
                </a:lnTo>
                <a:lnTo>
                  <a:pt x="1735306" y="8495"/>
                </a:lnTo>
                <a:lnTo>
                  <a:pt x="1693164" y="0"/>
                </a:lnTo>
                <a:close/>
              </a:path>
            </a:pathLst>
          </a:custGeom>
          <a:solidFill>
            <a:srgbClr val="5CC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19201" y="4159191"/>
            <a:ext cx="87747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Gothic Uralic"/>
                <a:cs typeface="Gothic Uralic"/>
              </a:rPr>
              <a:t>CETAK</a:t>
            </a:r>
            <a:endParaRPr sz="1800" dirty="0">
              <a:latin typeface="Gothic Uralic"/>
              <a:cs typeface="Gothic Ur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54253" y="1214627"/>
            <a:ext cx="9679305" cy="4410710"/>
            <a:chOff x="1254252" y="1214627"/>
            <a:chExt cx="9679305" cy="4410710"/>
          </a:xfrm>
        </p:grpSpPr>
        <p:sp>
          <p:nvSpPr>
            <p:cNvPr id="4" name="object 4"/>
            <p:cNvSpPr/>
            <p:nvPr/>
          </p:nvSpPr>
          <p:spPr>
            <a:xfrm>
              <a:off x="1254252" y="1214627"/>
              <a:ext cx="9678924" cy="44104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06068" y="1266443"/>
              <a:ext cx="9577578" cy="43091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47800" y="1411223"/>
              <a:ext cx="9296400" cy="4036060"/>
            </a:xfrm>
            <a:custGeom>
              <a:avLst/>
              <a:gdLst/>
              <a:ahLst/>
              <a:cxnLst/>
              <a:rect l="l" t="t" r="r" b="b"/>
              <a:pathLst>
                <a:path w="9296400" h="4036060">
                  <a:moveTo>
                    <a:pt x="0" y="4035552"/>
                  </a:moveTo>
                  <a:lnTo>
                    <a:pt x="9296400" y="4035552"/>
                  </a:lnTo>
                  <a:lnTo>
                    <a:pt x="9296400" y="0"/>
                  </a:lnTo>
                  <a:lnTo>
                    <a:pt x="0" y="0"/>
                  </a:lnTo>
                  <a:lnTo>
                    <a:pt x="0" y="4035552"/>
                  </a:lnTo>
                  <a:close/>
                </a:path>
              </a:pathLst>
            </a:custGeom>
            <a:ln w="6096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35880" y="1267967"/>
              <a:ext cx="1920239" cy="731520"/>
            </a:xfrm>
            <a:custGeom>
              <a:avLst/>
              <a:gdLst/>
              <a:ahLst/>
              <a:cxnLst/>
              <a:rect l="l" t="t" r="r" b="b"/>
              <a:pathLst>
                <a:path w="1920240" h="731519">
                  <a:moveTo>
                    <a:pt x="1920239" y="0"/>
                  </a:moveTo>
                  <a:lnTo>
                    <a:pt x="0" y="0"/>
                  </a:lnTo>
                  <a:lnTo>
                    <a:pt x="0" y="731520"/>
                  </a:lnTo>
                  <a:lnTo>
                    <a:pt x="1920239" y="731520"/>
                  </a:lnTo>
                  <a:lnTo>
                    <a:pt x="1920239" y="0"/>
                  </a:lnTo>
                  <a:close/>
                </a:path>
              </a:pathLst>
            </a:custGeom>
            <a:solidFill>
              <a:srgbClr val="569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50180" y="1267967"/>
              <a:ext cx="1691639" cy="615950"/>
            </a:xfrm>
            <a:custGeom>
              <a:avLst/>
              <a:gdLst/>
              <a:ahLst/>
              <a:cxnLst/>
              <a:rect l="l" t="t" r="r" b="b"/>
              <a:pathLst>
                <a:path w="1691640" h="615950">
                  <a:moveTo>
                    <a:pt x="0" y="0"/>
                  </a:moveTo>
                  <a:lnTo>
                    <a:pt x="0" y="612648"/>
                  </a:lnTo>
                </a:path>
                <a:path w="1691640" h="615950">
                  <a:moveTo>
                    <a:pt x="1691640" y="0"/>
                  </a:moveTo>
                  <a:lnTo>
                    <a:pt x="1691640" y="612648"/>
                  </a:lnTo>
                </a:path>
                <a:path w="1691640" h="615950">
                  <a:moveTo>
                    <a:pt x="0" y="615696"/>
                  </a:moveTo>
                  <a:lnTo>
                    <a:pt x="1691640" y="615696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34312" y="1978279"/>
            <a:ext cx="7738745" cy="3181768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065" marR="5080" indent="-1270" algn="ctr">
              <a:lnSpc>
                <a:spcPct val="83000"/>
              </a:lnSpc>
              <a:spcBef>
                <a:spcPts val="1305"/>
              </a:spcBef>
            </a:pPr>
            <a:r>
              <a:rPr sz="5900" spc="-70" dirty="0">
                <a:solidFill>
                  <a:srgbClr val="252525"/>
                </a:solidFill>
                <a:latin typeface="Gothic Uralic"/>
                <a:cs typeface="Gothic Uralic"/>
              </a:rPr>
              <a:t>CARA </a:t>
            </a:r>
            <a:r>
              <a:rPr sz="5900" spc="-90" dirty="0">
                <a:solidFill>
                  <a:srgbClr val="252525"/>
                </a:solidFill>
                <a:latin typeface="Gothic Uralic"/>
                <a:cs typeface="Gothic Uralic"/>
              </a:rPr>
              <a:t>PENGISIAN  </a:t>
            </a:r>
            <a:r>
              <a:rPr sz="5900" spc="-85" dirty="0">
                <a:solidFill>
                  <a:srgbClr val="252525"/>
                </a:solidFill>
                <a:latin typeface="Gothic Uralic"/>
                <a:cs typeface="Gothic Uralic"/>
              </a:rPr>
              <a:t>BERKAS SEMINAR  </a:t>
            </a:r>
            <a:r>
              <a:rPr sz="5900" spc="-90" dirty="0">
                <a:solidFill>
                  <a:srgbClr val="252525"/>
                </a:solidFill>
                <a:latin typeface="Gothic Uralic"/>
                <a:cs typeface="Gothic Uralic"/>
              </a:rPr>
              <a:t>RENCANA, </a:t>
            </a:r>
            <a:r>
              <a:rPr sz="5900" spc="-80" dirty="0">
                <a:solidFill>
                  <a:srgbClr val="252525"/>
                </a:solidFill>
                <a:latin typeface="Gothic Uralic"/>
                <a:cs typeface="Gothic Uralic"/>
              </a:rPr>
              <a:t>HASIL</a:t>
            </a:r>
            <a:r>
              <a:rPr sz="5900" spc="-415" dirty="0">
                <a:solidFill>
                  <a:srgbClr val="252525"/>
                </a:solidFill>
                <a:latin typeface="Gothic Uralic"/>
                <a:cs typeface="Gothic Uralic"/>
              </a:rPr>
              <a:t> </a:t>
            </a:r>
            <a:r>
              <a:rPr sz="5900" spc="-65" dirty="0">
                <a:solidFill>
                  <a:srgbClr val="252525"/>
                </a:solidFill>
                <a:latin typeface="Gothic Uralic"/>
                <a:cs typeface="Gothic Uralic"/>
              </a:rPr>
              <a:t>DAN  </a:t>
            </a:r>
            <a:r>
              <a:rPr sz="5900" spc="-75" dirty="0">
                <a:solidFill>
                  <a:srgbClr val="252525"/>
                </a:solidFill>
                <a:latin typeface="Gothic Uralic"/>
                <a:cs typeface="Gothic Uralic"/>
              </a:rPr>
              <a:t>UJIAN</a:t>
            </a:r>
            <a:r>
              <a:rPr sz="5900" spc="-240" dirty="0">
                <a:solidFill>
                  <a:srgbClr val="252525"/>
                </a:solidFill>
                <a:latin typeface="Gothic Uralic"/>
                <a:cs typeface="Gothic Uralic"/>
              </a:rPr>
              <a:t> </a:t>
            </a:r>
            <a:r>
              <a:rPr sz="5900" spc="-80" dirty="0">
                <a:solidFill>
                  <a:srgbClr val="252525"/>
                </a:solidFill>
                <a:latin typeface="Gothic Uralic"/>
                <a:cs typeface="Gothic Uralic"/>
              </a:rPr>
              <a:t>SKRIPSI</a:t>
            </a:r>
            <a:endParaRPr sz="5900">
              <a:latin typeface="Gothic Uralic"/>
              <a:cs typeface="Gothic Ur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6800" y="592695"/>
            <a:ext cx="6298311" cy="5626861"/>
            <a:chOff x="228600" y="239268"/>
            <a:chExt cx="7696200" cy="6379845"/>
          </a:xfrm>
        </p:grpSpPr>
        <p:sp>
          <p:nvSpPr>
            <p:cNvPr id="3" name="object 3"/>
            <p:cNvSpPr/>
            <p:nvPr/>
          </p:nvSpPr>
          <p:spPr>
            <a:xfrm>
              <a:off x="228600" y="239268"/>
              <a:ext cx="7696200" cy="63794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22592" y="6199632"/>
              <a:ext cx="685038" cy="2232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467600" y="592695"/>
            <a:ext cx="3276600" cy="5695149"/>
          </a:xfrm>
          <a:prstGeom prst="rect">
            <a:avLst/>
          </a:prstGeom>
          <a:solidFill>
            <a:srgbClr val="D9D9D9">
              <a:alpha val="59999"/>
            </a:srgbClr>
          </a:solidFill>
          <a:ln w="6096">
            <a:solidFill>
              <a:srgbClr val="40404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315595" marR="430530">
              <a:lnSpc>
                <a:spcPct val="100000"/>
              </a:lnSpc>
              <a:spcBef>
                <a:spcPts val="5"/>
              </a:spcBef>
            </a:pPr>
            <a:r>
              <a:rPr sz="3000" dirty="0" smtClean="0">
                <a:latin typeface="Gothic Uralic"/>
                <a:cs typeface="Gothic Uralic"/>
              </a:rPr>
              <a:t>Cara</a:t>
            </a:r>
            <a:r>
              <a:rPr sz="3000" spc="-100" dirty="0" smtClean="0">
                <a:latin typeface="Gothic Uralic"/>
                <a:cs typeface="Gothic Uralic"/>
              </a:rPr>
              <a:t> </a:t>
            </a:r>
            <a:r>
              <a:rPr sz="3000" spc="-5" dirty="0">
                <a:latin typeface="Gothic Uralic"/>
                <a:cs typeface="Gothic Uralic"/>
              </a:rPr>
              <a:t>Pengisian  Form </a:t>
            </a:r>
            <a:r>
              <a:rPr sz="3000" spc="-10" dirty="0">
                <a:latin typeface="Gothic Uralic"/>
                <a:cs typeface="Gothic Uralic"/>
              </a:rPr>
              <a:t>Seminar  </a:t>
            </a:r>
            <a:r>
              <a:rPr sz="3000" spc="-5" dirty="0">
                <a:latin typeface="Gothic Uralic"/>
                <a:cs typeface="Gothic Uralic"/>
              </a:rPr>
              <a:t>Rencana</a:t>
            </a:r>
            <a:endParaRPr sz="3000" dirty="0">
              <a:latin typeface="Gothic Uralic"/>
              <a:cs typeface="Gothic Uralic"/>
            </a:endParaRPr>
          </a:p>
          <a:p>
            <a:pPr marL="658495" marR="692785" indent="-342900">
              <a:lnSpc>
                <a:spcPts val="1620"/>
              </a:lnSpc>
              <a:spcBef>
                <a:spcPts val="1850"/>
              </a:spcBef>
              <a:buClr>
                <a:srgbClr val="252525"/>
              </a:buClr>
              <a:buAutoNum type="arabicPeriod"/>
              <a:tabLst>
                <a:tab pos="658495" algn="l"/>
                <a:tab pos="659130" algn="l"/>
              </a:tabLst>
            </a:pPr>
            <a:r>
              <a:rPr sz="1500" spc="-5" dirty="0">
                <a:latin typeface="Gothic Uralic"/>
                <a:cs typeface="Gothic Uralic"/>
              </a:rPr>
              <a:t>Bagian yang </a:t>
            </a:r>
            <a:r>
              <a:rPr sz="1500" spc="5" dirty="0">
                <a:latin typeface="Gothic Uralic"/>
                <a:cs typeface="Gothic Uralic"/>
              </a:rPr>
              <a:t>diisi</a:t>
            </a:r>
            <a:r>
              <a:rPr sz="1500" spc="-105" dirty="0">
                <a:latin typeface="Gothic Uralic"/>
                <a:cs typeface="Gothic Uralic"/>
              </a:rPr>
              <a:t> </a:t>
            </a:r>
            <a:r>
              <a:rPr sz="1500" spc="-5" dirty="0">
                <a:latin typeface="Gothic Uralic"/>
                <a:cs typeface="Gothic Uralic"/>
              </a:rPr>
              <a:t>hanya  pada sheet “form”</a:t>
            </a:r>
            <a:r>
              <a:rPr sz="1500" spc="-25" dirty="0">
                <a:latin typeface="Gothic Uralic"/>
                <a:cs typeface="Gothic Uralic"/>
              </a:rPr>
              <a:t> </a:t>
            </a:r>
            <a:r>
              <a:rPr sz="1500" dirty="0">
                <a:latin typeface="Gothic Uralic"/>
                <a:cs typeface="Gothic Uralic"/>
              </a:rPr>
              <a:t>saja</a:t>
            </a:r>
          </a:p>
          <a:p>
            <a:pPr marL="658495" marR="298450" indent="-342900">
              <a:lnSpc>
                <a:spcPts val="1620"/>
              </a:lnSpc>
              <a:spcBef>
                <a:spcPts val="805"/>
              </a:spcBef>
              <a:buClr>
                <a:srgbClr val="252525"/>
              </a:buClr>
              <a:buAutoNum type="arabicPeriod"/>
              <a:tabLst>
                <a:tab pos="658495" algn="l"/>
                <a:tab pos="659130" algn="l"/>
              </a:tabLst>
            </a:pPr>
            <a:r>
              <a:rPr sz="1500" spc="-5" dirty="0">
                <a:latin typeface="Gothic Uralic"/>
                <a:cs typeface="Gothic Uralic"/>
              </a:rPr>
              <a:t>No. dan Tanggal Surat akan  </a:t>
            </a:r>
            <a:r>
              <a:rPr sz="1500" dirty="0">
                <a:latin typeface="Gothic Uralic"/>
                <a:cs typeface="Gothic Uralic"/>
              </a:rPr>
              <a:t>diisi oleh</a:t>
            </a:r>
            <a:r>
              <a:rPr sz="1500" spc="-60" dirty="0">
                <a:latin typeface="Gothic Uralic"/>
                <a:cs typeface="Gothic Uralic"/>
              </a:rPr>
              <a:t> </a:t>
            </a:r>
            <a:r>
              <a:rPr sz="1500" spc="-5" dirty="0">
                <a:latin typeface="Gothic Uralic"/>
                <a:cs typeface="Gothic Uralic"/>
              </a:rPr>
              <a:t>petugas</a:t>
            </a:r>
            <a:endParaRPr sz="1500" dirty="0">
              <a:latin typeface="Gothic Uralic"/>
              <a:cs typeface="Gothic Uralic"/>
            </a:endParaRPr>
          </a:p>
          <a:p>
            <a:pPr marL="658495" indent="-343535">
              <a:lnSpc>
                <a:spcPts val="1710"/>
              </a:lnSpc>
              <a:spcBef>
                <a:spcPts val="600"/>
              </a:spcBef>
              <a:buClr>
                <a:srgbClr val="252525"/>
              </a:buClr>
              <a:buAutoNum type="arabicPeriod"/>
              <a:tabLst>
                <a:tab pos="658495" algn="l"/>
                <a:tab pos="659130" algn="l"/>
              </a:tabLst>
            </a:pPr>
            <a:r>
              <a:rPr sz="1500" dirty="0">
                <a:latin typeface="Gothic Uralic"/>
                <a:cs typeface="Gothic Uralic"/>
              </a:rPr>
              <a:t>Mengisikan</a:t>
            </a:r>
            <a:r>
              <a:rPr sz="1500" spc="-30" dirty="0">
                <a:latin typeface="Gothic Uralic"/>
                <a:cs typeface="Gothic Uralic"/>
              </a:rPr>
              <a:t> </a:t>
            </a:r>
            <a:r>
              <a:rPr sz="1500" dirty="0">
                <a:latin typeface="Gothic Uralic"/>
                <a:cs typeface="Gothic Uralic"/>
              </a:rPr>
              <a:t>identitas</a:t>
            </a:r>
          </a:p>
          <a:p>
            <a:pPr marL="658495">
              <a:lnSpc>
                <a:spcPts val="1710"/>
              </a:lnSpc>
            </a:pPr>
            <a:r>
              <a:rPr sz="1500" spc="-5" dirty="0">
                <a:latin typeface="Gothic Uralic"/>
                <a:cs typeface="Gothic Uralic"/>
              </a:rPr>
              <a:t>mahasiswa</a:t>
            </a:r>
            <a:endParaRPr sz="1500" dirty="0">
              <a:latin typeface="Gothic Uralic"/>
              <a:cs typeface="Gothic Uralic"/>
            </a:endParaRPr>
          </a:p>
          <a:p>
            <a:pPr marL="658495" indent="-343535">
              <a:lnSpc>
                <a:spcPct val="100000"/>
              </a:lnSpc>
              <a:spcBef>
                <a:spcPts val="610"/>
              </a:spcBef>
              <a:buClr>
                <a:srgbClr val="252525"/>
              </a:buClr>
              <a:buAutoNum type="arabicPeriod" startAt="4"/>
              <a:tabLst>
                <a:tab pos="658495" algn="l"/>
                <a:tab pos="659130" algn="l"/>
              </a:tabLst>
            </a:pPr>
            <a:r>
              <a:rPr sz="1500" dirty="0">
                <a:latin typeface="Gothic Uralic"/>
                <a:cs typeface="Gothic Uralic"/>
              </a:rPr>
              <a:t>Mengisikan Judul</a:t>
            </a:r>
            <a:r>
              <a:rPr sz="1500" spc="-55" dirty="0">
                <a:latin typeface="Gothic Uralic"/>
                <a:cs typeface="Gothic Uralic"/>
              </a:rPr>
              <a:t> </a:t>
            </a:r>
            <a:r>
              <a:rPr sz="1500" dirty="0">
                <a:latin typeface="Gothic Uralic"/>
                <a:cs typeface="Gothic Uralic"/>
              </a:rPr>
              <a:t>Penelitian</a:t>
            </a:r>
          </a:p>
          <a:p>
            <a:pPr marL="658495" marR="394970" indent="-342900">
              <a:lnSpc>
                <a:spcPts val="1620"/>
              </a:lnSpc>
              <a:spcBef>
                <a:spcPts val="830"/>
              </a:spcBef>
              <a:buClr>
                <a:srgbClr val="252525"/>
              </a:buClr>
              <a:buAutoNum type="arabicPeriod" startAt="4"/>
              <a:tabLst>
                <a:tab pos="658495" algn="l"/>
                <a:tab pos="659130" algn="l"/>
              </a:tabLst>
            </a:pPr>
            <a:r>
              <a:rPr sz="1500" dirty="0">
                <a:latin typeface="Gothic Uralic"/>
                <a:cs typeface="Gothic Uralic"/>
              </a:rPr>
              <a:t>Mengisikan </a:t>
            </a:r>
            <a:r>
              <a:rPr sz="1500" spc="-5" dirty="0">
                <a:latin typeface="Gothic Uralic"/>
                <a:cs typeface="Gothic Uralic"/>
              </a:rPr>
              <a:t>nama dosen  pembimbing dan penguji  (tersedia dropdown</a:t>
            </a:r>
            <a:r>
              <a:rPr sz="1500" spc="-15" dirty="0">
                <a:latin typeface="Gothic Uralic"/>
                <a:cs typeface="Gothic Uralic"/>
              </a:rPr>
              <a:t> </a:t>
            </a:r>
            <a:r>
              <a:rPr sz="1500" spc="-5" dirty="0">
                <a:latin typeface="Gothic Uralic"/>
                <a:cs typeface="Gothic Uralic"/>
              </a:rPr>
              <a:t>menu)</a:t>
            </a:r>
            <a:endParaRPr sz="1500" dirty="0">
              <a:latin typeface="Gothic Uralic"/>
              <a:cs typeface="Gothic Uralic"/>
            </a:endParaRPr>
          </a:p>
          <a:p>
            <a:pPr marL="658495" marR="808990" indent="-342900">
              <a:lnSpc>
                <a:spcPct val="90100"/>
              </a:lnSpc>
              <a:spcBef>
                <a:spcPts val="780"/>
              </a:spcBef>
              <a:buClr>
                <a:srgbClr val="252525"/>
              </a:buClr>
              <a:buAutoNum type="arabicPeriod" startAt="4"/>
              <a:tabLst>
                <a:tab pos="658495" algn="l"/>
                <a:tab pos="659130" algn="l"/>
              </a:tabLst>
            </a:pPr>
            <a:r>
              <a:rPr sz="1500" dirty="0">
                <a:latin typeface="Gothic Uralic"/>
                <a:cs typeface="Gothic Uralic"/>
              </a:rPr>
              <a:t>Mengisikan </a:t>
            </a:r>
            <a:r>
              <a:rPr sz="1500" spc="-5" dirty="0">
                <a:latin typeface="Gothic Uralic"/>
                <a:cs typeface="Gothic Uralic"/>
              </a:rPr>
              <a:t>waktu</a:t>
            </a:r>
            <a:r>
              <a:rPr sz="1500" spc="-105" dirty="0">
                <a:latin typeface="Gothic Uralic"/>
                <a:cs typeface="Gothic Uralic"/>
              </a:rPr>
              <a:t> </a:t>
            </a:r>
            <a:r>
              <a:rPr sz="1500" spc="-5" dirty="0">
                <a:latin typeface="Gothic Uralic"/>
                <a:cs typeface="Gothic Uralic"/>
              </a:rPr>
              <a:t>dan  tempat pelaksanaan  seminar</a:t>
            </a:r>
            <a:endParaRPr sz="1500" dirty="0">
              <a:latin typeface="Gothic Uralic"/>
              <a:cs typeface="Gothic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6947" y="6219556"/>
            <a:ext cx="57912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FFFFFF"/>
                </a:solidFill>
                <a:latin typeface="Gothic Uralic"/>
                <a:cs typeface="Gothic Uralic"/>
              </a:rPr>
              <a:t>18/</a:t>
            </a:r>
            <a:r>
              <a:rPr sz="800" b="1" spc="5" dirty="0">
                <a:solidFill>
                  <a:srgbClr val="FFFFFF"/>
                </a:solidFill>
                <a:latin typeface="Gothic Uralic"/>
                <a:cs typeface="Gothic Uralic"/>
              </a:rPr>
              <a:t>1</a:t>
            </a:r>
            <a:r>
              <a:rPr sz="800" b="1" dirty="0">
                <a:solidFill>
                  <a:srgbClr val="FFFFFF"/>
                </a:solidFill>
                <a:latin typeface="Gothic Uralic"/>
                <a:cs typeface="Gothic Uralic"/>
              </a:rPr>
              <a:t>1</a:t>
            </a:r>
            <a:r>
              <a:rPr sz="800" b="1" spc="-10" dirty="0">
                <a:solidFill>
                  <a:srgbClr val="FFFFFF"/>
                </a:solidFill>
                <a:latin typeface="Gothic Uralic"/>
                <a:cs typeface="Gothic Uralic"/>
              </a:rPr>
              <a:t>/</a:t>
            </a:r>
            <a:r>
              <a:rPr sz="800" b="1" dirty="0">
                <a:solidFill>
                  <a:srgbClr val="FFFFFF"/>
                </a:solidFill>
                <a:latin typeface="Gothic Uralic"/>
                <a:cs typeface="Gothic Uralic"/>
              </a:rPr>
              <a:t>2</a:t>
            </a:r>
            <a:r>
              <a:rPr sz="800" b="1" spc="-10" dirty="0">
                <a:solidFill>
                  <a:srgbClr val="FFFFFF"/>
                </a:solidFill>
                <a:latin typeface="Gothic Uralic"/>
                <a:cs typeface="Gothic Uralic"/>
              </a:rPr>
              <a:t>0</a:t>
            </a:r>
            <a:r>
              <a:rPr sz="800" b="1" dirty="0">
                <a:solidFill>
                  <a:srgbClr val="FFFFFF"/>
                </a:solidFill>
                <a:latin typeface="Gothic Uralic"/>
                <a:cs typeface="Gothic Uralic"/>
              </a:rPr>
              <a:t>20</a:t>
            </a:r>
            <a:endParaRPr sz="800">
              <a:latin typeface="Gothic Uralic"/>
              <a:cs typeface="Gothic Ur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0600" y="591287"/>
            <a:ext cx="6374512" cy="5628269"/>
            <a:chOff x="316991" y="237743"/>
            <a:chExt cx="7519670" cy="6383020"/>
          </a:xfrm>
        </p:grpSpPr>
        <p:sp>
          <p:nvSpPr>
            <p:cNvPr id="3" name="object 3"/>
            <p:cNvSpPr/>
            <p:nvPr/>
          </p:nvSpPr>
          <p:spPr>
            <a:xfrm>
              <a:off x="316991" y="237743"/>
              <a:ext cx="7519416" cy="63825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22591" y="6199632"/>
              <a:ext cx="685038" cy="2232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467600" y="591287"/>
            <a:ext cx="3276599" cy="5720797"/>
          </a:xfrm>
          <a:prstGeom prst="rect">
            <a:avLst/>
          </a:prstGeom>
          <a:solidFill>
            <a:srgbClr val="D9D9D9">
              <a:alpha val="59999"/>
            </a:srgbClr>
          </a:solidFill>
          <a:ln w="6096">
            <a:solidFill>
              <a:srgbClr val="40404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315595" marR="430530">
              <a:lnSpc>
                <a:spcPct val="100000"/>
              </a:lnSpc>
              <a:spcBef>
                <a:spcPts val="5"/>
              </a:spcBef>
            </a:pPr>
            <a:r>
              <a:rPr sz="3000" dirty="0" smtClean="0">
                <a:latin typeface="Gothic Uralic"/>
                <a:cs typeface="Gothic Uralic"/>
              </a:rPr>
              <a:t>Cara</a:t>
            </a:r>
            <a:r>
              <a:rPr sz="3000" spc="-100" dirty="0" smtClean="0">
                <a:latin typeface="Gothic Uralic"/>
                <a:cs typeface="Gothic Uralic"/>
              </a:rPr>
              <a:t> </a:t>
            </a:r>
            <a:r>
              <a:rPr sz="3000" spc="-5" dirty="0">
                <a:latin typeface="Gothic Uralic"/>
                <a:cs typeface="Gothic Uralic"/>
              </a:rPr>
              <a:t>Pengisian  Form </a:t>
            </a:r>
            <a:r>
              <a:rPr sz="3000" spc="-10" dirty="0">
                <a:latin typeface="Gothic Uralic"/>
                <a:cs typeface="Gothic Uralic"/>
              </a:rPr>
              <a:t>Seminar  </a:t>
            </a:r>
            <a:r>
              <a:rPr sz="3000" spc="-5" dirty="0">
                <a:latin typeface="Gothic Uralic"/>
                <a:cs typeface="Gothic Uralic"/>
              </a:rPr>
              <a:t>Hasil</a:t>
            </a:r>
            <a:endParaRPr sz="3000" dirty="0">
              <a:latin typeface="Gothic Uralic"/>
              <a:cs typeface="Gothic Uralic"/>
            </a:endParaRPr>
          </a:p>
          <a:p>
            <a:pPr marL="658495" marR="545465" indent="-342900">
              <a:lnSpc>
                <a:spcPts val="1730"/>
              </a:lnSpc>
              <a:spcBef>
                <a:spcPts val="1845"/>
              </a:spcBef>
              <a:buClr>
                <a:srgbClr val="252525"/>
              </a:buClr>
              <a:buAutoNum type="arabicPeriod"/>
              <a:tabLst>
                <a:tab pos="658495" algn="l"/>
                <a:tab pos="659130" algn="l"/>
              </a:tabLst>
            </a:pPr>
            <a:r>
              <a:rPr sz="1600" spc="-10" dirty="0">
                <a:latin typeface="Gothic Uralic"/>
                <a:cs typeface="Gothic Uralic"/>
              </a:rPr>
              <a:t>Bagian </a:t>
            </a:r>
            <a:r>
              <a:rPr sz="1600" spc="-5" dirty="0">
                <a:latin typeface="Gothic Uralic"/>
                <a:cs typeface="Gothic Uralic"/>
              </a:rPr>
              <a:t>yang diisi hanya  </a:t>
            </a:r>
            <a:r>
              <a:rPr sz="1600" spc="-10" dirty="0">
                <a:latin typeface="Gothic Uralic"/>
                <a:cs typeface="Gothic Uralic"/>
              </a:rPr>
              <a:t>pada sheet </a:t>
            </a:r>
            <a:r>
              <a:rPr sz="1600" spc="-5" dirty="0">
                <a:latin typeface="Gothic Uralic"/>
                <a:cs typeface="Gothic Uralic"/>
              </a:rPr>
              <a:t>“form”</a:t>
            </a:r>
            <a:r>
              <a:rPr sz="1600" spc="-10" dirty="0">
                <a:latin typeface="Gothic Uralic"/>
                <a:cs typeface="Gothic Uralic"/>
              </a:rPr>
              <a:t> saja</a:t>
            </a:r>
            <a:endParaRPr sz="1600" dirty="0">
              <a:latin typeface="Gothic Uralic"/>
              <a:cs typeface="Gothic Uralic"/>
            </a:endParaRPr>
          </a:p>
          <a:p>
            <a:pPr marL="658495" marR="298450" indent="-342900">
              <a:lnSpc>
                <a:spcPts val="1620"/>
              </a:lnSpc>
              <a:spcBef>
                <a:spcPts val="805"/>
              </a:spcBef>
              <a:buClr>
                <a:srgbClr val="252525"/>
              </a:buClr>
              <a:buAutoNum type="arabicPeriod"/>
              <a:tabLst>
                <a:tab pos="658495" algn="l"/>
                <a:tab pos="659130" algn="l"/>
              </a:tabLst>
            </a:pPr>
            <a:r>
              <a:rPr sz="1500" spc="-5" dirty="0">
                <a:latin typeface="Gothic Uralic"/>
                <a:cs typeface="Gothic Uralic"/>
              </a:rPr>
              <a:t>No. dan Tanggal Surat akan  </a:t>
            </a:r>
            <a:r>
              <a:rPr sz="1500" dirty="0">
                <a:latin typeface="Gothic Uralic"/>
                <a:cs typeface="Gothic Uralic"/>
              </a:rPr>
              <a:t>diisi oleh</a:t>
            </a:r>
            <a:r>
              <a:rPr sz="1500" spc="-60" dirty="0">
                <a:latin typeface="Gothic Uralic"/>
                <a:cs typeface="Gothic Uralic"/>
              </a:rPr>
              <a:t> </a:t>
            </a:r>
            <a:r>
              <a:rPr sz="1500" spc="-5" dirty="0">
                <a:latin typeface="Gothic Uralic"/>
                <a:cs typeface="Gothic Uralic"/>
              </a:rPr>
              <a:t>petugas</a:t>
            </a:r>
            <a:endParaRPr sz="1500" dirty="0">
              <a:latin typeface="Gothic Uralic"/>
              <a:cs typeface="Gothic Uralic"/>
            </a:endParaRPr>
          </a:p>
          <a:p>
            <a:pPr marL="658495" indent="-343535">
              <a:lnSpc>
                <a:spcPts val="1710"/>
              </a:lnSpc>
              <a:spcBef>
                <a:spcPts val="600"/>
              </a:spcBef>
              <a:buClr>
                <a:srgbClr val="252525"/>
              </a:buClr>
              <a:buAutoNum type="arabicPeriod"/>
              <a:tabLst>
                <a:tab pos="658495" algn="l"/>
                <a:tab pos="659130" algn="l"/>
              </a:tabLst>
            </a:pPr>
            <a:r>
              <a:rPr sz="1500" dirty="0">
                <a:latin typeface="Gothic Uralic"/>
                <a:cs typeface="Gothic Uralic"/>
              </a:rPr>
              <a:t>Mengisikan</a:t>
            </a:r>
            <a:r>
              <a:rPr sz="1500" spc="-35" dirty="0">
                <a:latin typeface="Gothic Uralic"/>
                <a:cs typeface="Gothic Uralic"/>
              </a:rPr>
              <a:t> </a:t>
            </a:r>
            <a:r>
              <a:rPr sz="1500" dirty="0">
                <a:latin typeface="Gothic Uralic"/>
                <a:cs typeface="Gothic Uralic"/>
              </a:rPr>
              <a:t>identitas</a:t>
            </a:r>
          </a:p>
          <a:p>
            <a:pPr marL="658495">
              <a:lnSpc>
                <a:spcPts val="1710"/>
              </a:lnSpc>
            </a:pPr>
            <a:r>
              <a:rPr sz="1500" spc="-5" dirty="0">
                <a:latin typeface="Gothic Uralic"/>
                <a:cs typeface="Gothic Uralic"/>
              </a:rPr>
              <a:t>mahasiswa</a:t>
            </a:r>
            <a:endParaRPr sz="1500" dirty="0">
              <a:latin typeface="Gothic Uralic"/>
              <a:cs typeface="Gothic Uralic"/>
            </a:endParaRPr>
          </a:p>
          <a:p>
            <a:pPr marL="658495" indent="-343535">
              <a:lnSpc>
                <a:spcPct val="100000"/>
              </a:lnSpc>
              <a:spcBef>
                <a:spcPts val="610"/>
              </a:spcBef>
              <a:buClr>
                <a:srgbClr val="252525"/>
              </a:buClr>
              <a:buAutoNum type="arabicPeriod" startAt="4"/>
              <a:tabLst>
                <a:tab pos="658495" algn="l"/>
                <a:tab pos="659130" algn="l"/>
              </a:tabLst>
            </a:pPr>
            <a:r>
              <a:rPr sz="1500" dirty="0">
                <a:latin typeface="Gothic Uralic"/>
                <a:cs typeface="Gothic Uralic"/>
              </a:rPr>
              <a:t>Mengisikan Judul</a:t>
            </a:r>
            <a:r>
              <a:rPr sz="1500" spc="-55" dirty="0">
                <a:latin typeface="Gothic Uralic"/>
                <a:cs typeface="Gothic Uralic"/>
              </a:rPr>
              <a:t> </a:t>
            </a:r>
            <a:r>
              <a:rPr sz="1500" dirty="0">
                <a:latin typeface="Gothic Uralic"/>
                <a:cs typeface="Gothic Uralic"/>
              </a:rPr>
              <a:t>Penelitian</a:t>
            </a:r>
          </a:p>
          <a:p>
            <a:pPr marL="658495" marR="394970" indent="-342900">
              <a:lnSpc>
                <a:spcPts val="1620"/>
              </a:lnSpc>
              <a:spcBef>
                <a:spcPts val="830"/>
              </a:spcBef>
              <a:buClr>
                <a:srgbClr val="252525"/>
              </a:buClr>
              <a:buAutoNum type="arabicPeriod" startAt="4"/>
              <a:tabLst>
                <a:tab pos="658495" algn="l"/>
                <a:tab pos="659130" algn="l"/>
              </a:tabLst>
            </a:pPr>
            <a:r>
              <a:rPr sz="1500" dirty="0">
                <a:latin typeface="Gothic Uralic"/>
                <a:cs typeface="Gothic Uralic"/>
              </a:rPr>
              <a:t>Mengisikan </a:t>
            </a:r>
            <a:r>
              <a:rPr sz="1500" spc="-5" dirty="0">
                <a:latin typeface="Gothic Uralic"/>
                <a:cs typeface="Gothic Uralic"/>
              </a:rPr>
              <a:t>nama dosen  pembimbing dan penguji  (tersedia dropdown</a:t>
            </a:r>
            <a:r>
              <a:rPr sz="1500" spc="-15" dirty="0">
                <a:latin typeface="Gothic Uralic"/>
                <a:cs typeface="Gothic Uralic"/>
              </a:rPr>
              <a:t> </a:t>
            </a:r>
            <a:r>
              <a:rPr sz="1500" spc="-5" dirty="0">
                <a:latin typeface="Gothic Uralic"/>
                <a:cs typeface="Gothic Uralic"/>
              </a:rPr>
              <a:t>menu)</a:t>
            </a:r>
            <a:endParaRPr sz="1500" dirty="0">
              <a:latin typeface="Gothic Uralic"/>
              <a:cs typeface="Gothic Uralic"/>
            </a:endParaRPr>
          </a:p>
          <a:p>
            <a:pPr marL="658495" marR="808990" indent="-342900">
              <a:lnSpc>
                <a:spcPct val="90100"/>
              </a:lnSpc>
              <a:spcBef>
                <a:spcPts val="775"/>
              </a:spcBef>
              <a:buClr>
                <a:srgbClr val="252525"/>
              </a:buClr>
              <a:buAutoNum type="arabicPeriod" startAt="4"/>
              <a:tabLst>
                <a:tab pos="658495" algn="l"/>
                <a:tab pos="659130" algn="l"/>
              </a:tabLst>
            </a:pPr>
            <a:r>
              <a:rPr sz="1500" dirty="0">
                <a:latin typeface="Gothic Uralic"/>
                <a:cs typeface="Gothic Uralic"/>
              </a:rPr>
              <a:t>Mengisikan </a:t>
            </a:r>
            <a:r>
              <a:rPr sz="1500" spc="-5" dirty="0">
                <a:latin typeface="Gothic Uralic"/>
                <a:cs typeface="Gothic Uralic"/>
              </a:rPr>
              <a:t>waktu</a:t>
            </a:r>
            <a:r>
              <a:rPr sz="1500" spc="-105" dirty="0">
                <a:latin typeface="Gothic Uralic"/>
                <a:cs typeface="Gothic Uralic"/>
              </a:rPr>
              <a:t> </a:t>
            </a:r>
            <a:r>
              <a:rPr sz="1500" spc="-5" dirty="0">
                <a:latin typeface="Gothic Uralic"/>
                <a:cs typeface="Gothic Uralic"/>
              </a:rPr>
              <a:t>dan  tempat pelaksanaan  seminar</a:t>
            </a:r>
            <a:endParaRPr sz="1500" dirty="0">
              <a:latin typeface="Gothic Uralic"/>
              <a:cs typeface="Gothic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6947" y="6219556"/>
            <a:ext cx="57912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FFFFFF"/>
                </a:solidFill>
                <a:latin typeface="Gothic Uralic"/>
                <a:cs typeface="Gothic Uralic"/>
              </a:rPr>
              <a:t>18/</a:t>
            </a:r>
            <a:r>
              <a:rPr sz="800" b="1" spc="5" dirty="0">
                <a:solidFill>
                  <a:srgbClr val="FFFFFF"/>
                </a:solidFill>
                <a:latin typeface="Gothic Uralic"/>
                <a:cs typeface="Gothic Uralic"/>
              </a:rPr>
              <a:t>1</a:t>
            </a:r>
            <a:r>
              <a:rPr sz="800" b="1" dirty="0">
                <a:solidFill>
                  <a:srgbClr val="FFFFFF"/>
                </a:solidFill>
                <a:latin typeface="Gothic Uralic"/>
                <a:cs typeface="Gothic Uralic"/>
              </a:rPr>
              <a:t>1</a:t>
            </a:r>
            <a:r>
              <a:rPr sz="800" b="1" spc="-10" dirty="0">
                <a:solidFill>
                  <a:srgbClr val="FFFFFF"/>
                </a:solidFill>
                <a:latin typeface="Gothic Uralic"/>
                <a:cs typeface="Gothic Uralic"/>
              </a:rPr>
              <a:t>/</a:t>
            </a:r>
            <a:r>
              <a:rPr sz="800" b="1" dirty="0">
                <a:solidFill>
                  <a:srgbClr val="FFFFFF"/>
                </a:solidFill>
                <a:latin typeface="Gothic Uralic"/>
                <a:cs typeface="Gothic Uralic"/>
              </a:rPr>
              <a:t>2</a:t>
            </a:r>
            <a:r>
              <a:rPr sz="800" b="1" spc="-10" dirty="0">
                <a:solidFill>
                  <a:srgbClr val="FFFFFF"/>
                </a:solidFill>
                <a:latin typeface="Gothic Uralic"/>
                <a:cs typeface="Gothic Uralic"/>
              </a:rPr>
              <a:t>0</a:t>
            </a:r>
            <a:r>
              <a:rPr sz="800" b="1" dirty="0">
                <a:solidFill>
                  <a:srgbClr val="FFFFFF"/>
                </a:solidFill>
                <a:latin typeface="Gothic Uralic"/>
                <a:cs typeface="Gothic Uralic"/>
              </a:rPr>
              <a:t>20</a:t>
            </a:r>
            <a:endParaRPr sz="800">
              <a:latin typeface="Gothic Uralic"/>
              <a:cs typeface="Gothic Ur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6800" y="705175"/>
            <a:ext cx="6284137" cy="5447645"/>
            <a:chOff x="525780" y="237743"/>
            <a:chExt cx="7181850" cy="6383020"/>
          </a:xfrm>
        </p:grpSpPr>
        <p:sp>
          <p:nvSpPr>
            <p:cNvPr id="3" name="object 3"/>
            <p:cNvSpPr/>
            <p:nvPr/>
          </p:nvSpPr>
          <p:spPr>
            <a:xfrm>
              <a:off x="525780" y="237743"/>
              <a:ext cx="7101840" cy="63825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22591" y="6199632"/>
              <a:ext cx="685038" cy="2232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366507" y="705175"/>
            <a:ext cx="3377693" cy="5447645"/>
          </a:xfrm>
          <a:prstGeom prst="rect">
            <a:avLst/>
          </a:prstGeom>
          <a:solidFill>
            <a:srgbClr val="D9D9D9">
              <a:alpha val="59999"/>
            </a:srgbClr>
          </a:solidFill>
          <a:ln w="6096">
            <a:solidFill>
              <a:srgbClr val="404040"/>
            </a:solidFill>
          </a:ln>
        </p:spPr>
        <p:txBody>
          <a:bodyPr vert="horz" wrap="square" lIns="0" tIns="175260" rIns="0" bIns="0" rtlCol="0">
            <a:spAutoFit/>
          </a:bodyPr>
          <a:lstStyle/>
          <a:p>
            <a:pPr marL="315595" marR="469900">
              <a:lnSpc>
                <a:spcPct val="100000"/>
              </a:lnSpc>
              <a:spcBef>
                <a:spcPts val="1380"/>
              </a:spcBef>
            </a:pPr>
            <a:r>
              <a:rPr sz="2700" dirty="0">
                <a:latin typeface="Gothic Uralic"/>
                <a:cs typeface="Gothic Uralic"/>
              </a:rPr>
              <a:t>Cara </a:t>
            </a:r>
            <a:r>
              <a:rPr sz="2700" spc="-5" dirty="0">
                <a:latin typeface="Gothic Uralic"/>
                <a:cs typeface="Gothic Uralic"/>
              </a:rPr>
              <a:t>Pengisian  Form Ujian</a:t>
            </a:r>
            <a:r>
              <a:rPr sz="2700" spc="-55" dirty="0">
                <a:latin typeface="Gothic Uralic"/>
                <a:cs typeface="Gothic Uralic"/>
              </a:rPr>
              <a:t> </a:t>
            </a:r>
            <a:r>
              <a:rPr sz="2700" spc="-5" dirty="0">
                <a:latin typeface="Gothic Uralic"/>
                <a:cs typeface="Gothic Uralic"/>
              </a:rPr>
              <a:t>Skripsi</a:t>
            </a:r>
            <a:endParaRPr sz="2700" dirty="0">
              <a:latin typeface="Gothic Uralic"/>
              <a:cs typeface="Gothic Ural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 dirty="0">
              <a:latin typeface="Gothic Uralic"/>
              <a:cs typeface="Gothic Uralic"/>
            </a:endParaRPr>
          </a:p>
          <a:p>
            <a:pPr marL="315595">
              <a:lnSpc>
                <a:spcPct val="100000"/>
              </a:lnSpc>
            </a:pPr>
            <a:r>
              <a:rPr sz="2700" spc="-5" dirty="0">
                <a:latin typeface="Gothic Uralic"/>
                <a:cs typeface="Gothic Uralic"/>
              </a:rPr>
              <a:t>Bagian</a:t>
            </a:r>
            <a:r>
              <a:rPr sz="2700" spc="-10" dirty="0">
                <a:latin typeface="Gothic Uralic"/>
                <a:cs typeface="Gothic Uralic"/>
              </a:rPr>
              <a:t> </a:t>
            </a:r>
            <a:r>
              <a:rPr sz="2700" dirty="0">
                <a:latin typeface="Gothic Uralic"/>
                <a:cs typeface="Gothic Uralic"/>
              </a:rPr>
              <a:t>“Form”</a:t>
            </a:r>
          </a:p>
          <a:p>
            <a:pPr marL="658495" marR="298450" indent="-342900">
              <a:lnSpc>
                <a:spcPct val="100000"/>
              </a:lnSpc>
              <a:spcBef>
                <a:spcPts val="1825"/>
              </a:spcBef>
              <a:buClr>
                <a:srgbClr val="252525"/>
              </a:buClr>
              <a:buAutoNum type="arabicPeriod"/>
              <a:tabLst>
                <a:tab pos="658495" algn="l"/>
                <a:tab pos="659130" algn="l"/>
              </a:tabLst>
            </a:pPr>
            <a:r>
              <a:rPr sz="1500" spc="-5" dirty="0">
                <a:latin typeface="Gothic Uralic"/>
                <a:cs typeface="Gothic Uralic"/>
              </a:rPr>
              <a:t>No. dan Tanggal Surat akan  </a:t>
            </a:r>
            <a:r>
              <a:rPr sz="1500" dirty="0">
                <a:latin typeface="Gothic Uralic"/>
                <a:cs typeface="Gothic Uralic"/>
              </a:rPr>
              <a:t>diisi oleh</a:t>
            </a:r>
            <a:r>
              <a:rPr sz="1500" spc="-60" dirty="0">
                <a:latin typeface="Gothic Uralic"/>
                <a:cs typeface="Gothic Uralic"/>
              </a:rPr>
              <a:t> </a:t>
            </a:r>
            <a:r>
              <a:rPr sz="1500" spc="-5" dirty="0">
                <a:latin typeface="Gothic Uralic"/>
                <a:cs typeface="Gothic Uralic"/>
              </a:rPr>
              <a:t>petugas</a:t>
            </a:r>
            <a:endParaRPr sz="1500" dirty="0">
              <a:latin typeface="Gothic Uralic"/>
              <a:cs typeface="Gothic Uralic"/>
            </a:endParaRPr>
          </a:p>
          <a:p>
            <a:pPr marL="658495" marR="1019810" indent="-342900">
              <a:lnSpc>
                <a:spcPct val="100000"/>
              </a:lnSpc>
              <a:spcBef>
                <a:spcPts val="805"/>
              </a:spcBef>
              <a:buClr>
                <a:srgbClr val="252525"/>
              </a:buClr>
              <a:buAutoNum type="arabicPeriod"/>
              <a:tabLst>
                <a:tab pos="658495" algn="l"/>
                <a:tab pos="659130" algn="l"/>
              </a:tabLst>
            </a:pPr>
            <a:r>
              <a:rPr sz="1500" dirty="0">
                <a:latin typeface="Gothic Uralic"/>
                <a:cs typeface="Gothic Uralic"/>
              </a:rPr>
              <a:t>Mengisikan</a:t>
            </a:r>
            <a:r>
              <a:rPr sz="1500" spc="-105" dirty="0">
                <a:latin typeface="Gothic Uralic"/>
                <a:cs typeface="Gothic Uralic"/>
              </a:rPr>
              <a:t> </a:t>
            </a:r>
            <a:r>
              <a:rPr sz="1500" dirty="0">
                <a:latin typeface="Gothic Uralic"/>
                <a:cs typeface="Gothic Uralic"/>
              </a:rPr>
              <a:t>identitas  </a:t>
            </a:r>
            <a:r>
              <a:rPr sz="1500" spc="-5" dirty="0">
                <a:latin typeface="Gothic Uralic"/>
                <a:cs typeface="Gothic Uralic"/>
              </a:rPr>
              <a:t>mahasiswa</a:t>
            </a:r>
            <a:endParaRPr sz="1500" dirty="0">
              <a:latin typeface="Gothic Uralic"/>
              <a:cs typeface="Gothic Uralic"/>
            </a:endParaRPr>
          </a:p>
          <a:p>
            <a:pPr marL="658495" indent="-343535">
              <a:lnSpc>
                <a:spcPct val="100000"/>
              </a:lnSpc>
              <a:spcBef>
                <a:spcPts val="805"/>
              </a:spcBef>
              <a:buClr>
                <a:srgbClr val="252525"/>
              </a:buClr>
              <a:buAutoNum type="arabicPeriod"/>
              <a:tabLst>
                <a:tab pos="658495" algn="l"/>
                <a:tab pos="659130" algn="l"/>
              </a:tabLst>
            </a:pPr>
            <a:r>
              <a:rPr sz="1500" dirty="0">
                <a:latin typeface="Gothic Uralic"/>
                <a:cs typeface="Gothic Uralic"/>
              </a:rPr>
              <a:t>Mengisikan </a:t>
            </a:r>
            <a:r>
              <a:rPr sz="1500" spc="-5" dirty="0">
                <a:latin typeface="Gothic Uralic"/>
                <a:cs typeface="Gothic Uralic"/>
              </a:rPr>
              <a:t>Judul</a:t>
            </a:r>
            <a:r>
              <a:rPr sz="1500" spc="-55" dirty="0">
                <a:latin typeface="Gothic Uralic"/>
                <a:cs typeface="Gothic Uralic"/>
              </a:rPr>
              <a:t> </a:t>
            </a:r>
            <a:r>
              <a:rPr sz="1500" dirty="0">
                <a:latin typeface="Gothic Uralic"/>
                <a:cs typeface="Gothic Uralic"/>
              </a:rPr>
              <a:t>Penelitian</a:t>
            </a:r>
          </a:p>
          <a:p>
            <a:pPr marL="658495" marR="525780" indent="-342900">
              <a:lnSpc>
                <a:spcPct val="100000"/>
              </a:lnSpc>
              <a:spcBef>
                <a:spcPts val="795"/>
              </a:spcBef>
              <a:buClr>
                <a:srgbClr val="252525"/>
              </a:buClr>
              <a:buAutoNum type="arabicPeriod"/>
              <a:tabLst>
                <a:tab pos="658495" algn="l"/>
                <a:tab pos="659130" algn="l"/>
              </a:tabLst>
            </a:pPr>
            <a:r>
              <a:rPr sz="1500" dirty="0">
                <a:latin typeface="Gothic Uralic"/>
                <a:cs typeface="Gothic Uralic"/>
              </a:rPr>
              <a:t>Mengisikan </a:t>
            </a:r>
            <a:r>
              <a:rPr sz="1500" spc="-5" dirty="0">
                <a:latin typeface="Gothic Uralic"/>
                <a:cs typeface="Gothic Uralic"/>
              </a:rPr>
              <a:t>nama dosen  pembimbing dan</a:t>
            </a:r>
            <a:r>
              <a:rPr sz="1500" spc="-40" dirty="0">
                <a:latin typeface="Gothic Uralic"/>
                <a:cs typeface="Gothic Uralic"/>
              </a:rPr>
              <a:t> </a:t>
            </a:r>
            <a:r>
              <a:rPr sz="1500" spc="-5" dirty="0">
                <a:latin typeface="Gothic Uralic"/>
                <a:cs typeface="Gothic Uralic"/>
              </a:rPr>
              <a:t>penguji</a:t>
            </a:r>
            <a:endParaRPr sz="1500" dirty="0">
              <a:latin typeface="Gothic Uralic"/>
              <a:cs typeface="Gothic Uralic"/>
            </a:endParaRPr>
          </a:p>
          <a:p>
            <a:pPr marL="658495" marR="808990" indent="-342900">
              <a:lnSpc>
                <a:spcPct val="100000"/>
              </a:lnSpc>
              <a:spcBef>
                <a:spcPts val="805"/>
              </a:spcBef>
              <a:buClr>
                <a:srgbClr val="252525"/>
              </a:buClr>
              <a:buAutoNum type="arabicPeriod"/>
              <a:tabLst>
                <a:tab pos="658495" algn="l"/>
                <a:tab pos="659130" algn="l"/>
              </a:tabLst>
            </a:pPr>
            <a:r>
              <a:rPr sz="1500" dirty="0">
                <a:latin typeface="Gothic Uralic"/>
                <a:cs typeface="Gothic Uralic"/>
              </a:rPr>
              <a:t>Mengisikan </a:t>
            </a:r>
            <a:r>
              <a:rPr sz="1500" spc="-5" dirty="0">
                <a:latin typeface="Gothic Uralic"/>
                <a:cs typeface="Gothic Uralic"/>
              </a:rPr>
              <a:t>waktu</a:t>
            </a:r>
            <a:r>
              <a:rPr sz="1500" spc="-105" dirty="0">
                <a:latin typeface="Gothic Uralic"/>
                <a:cs typeface="Gothic Uralic"/>
              </a:rPr>
              <a:t> </a:t>
            </a:r>
            <a:r>
              <a:rPr sz="1500" spc="-5" dirty="0">
                <a:latin typeface="Gothic Uralic"/>
                <a:cs typeface="Gothic Uralic"/>
              </a:rPr>
              <a:t>dan  tempat pelaksanaan  seminar</a:t>
            </a:r>
            <a:endParaRPr sz="1500" dirty="0">
              <a:latin typeface="Gothic Uralic"/>
              <a:cs typeface="Gothic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6947" y="6219556"/>
            <a:ext cx="57912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FFFFFF"/>
                </a:solidFill>
                <a:latin typeface="Gothic Uralic"/>
                <a:cs typeface="Gothic Uralic"/>
              </a:rPr>
              <a:t>18/</a:t>
            </a:r>
            <a:r>
              <a:rPr sz="800" b="1" spc="5" dirty="0">
                <a:solidFill>
                  <a:srgbClr val="FFFFFF"/>
                </a:solidFill>
                <a:latin typeface="Gothic Uralic"/>
                <a:cs typeface="Gothic Uralic"/>
              </a:rPr>
              <a:t>1</a:t>
            </a:r>
            <a:r>
              <a:rPr sz="800" b="1" dirty="0">
                <a:solidFill>
                  <a:srgbClr val="FFFFFF"/>
                </a:solidFill>
                <a:latin typeface="Gothic Uralic"/>
                <a:cs typeface="Gothic Uralic"/>
              </a:rPr>
              <a:t>1</a:t>
            </a:r>
            <a:r>
              <a:rPr sz="800" b="1" spc="-10" dirty="0">
                <a:solidFill>
                  <a:srgbClr val="FFFFFF"/>
                </a:solidFill>
                <a:latin typeface="Gothic Uralic"/>
                <a:cs typeface="Gothic Uralic"/>
              </a:rPr>
              <a:t>/</a:t>
            </a:r>
            <a:r>
              <a:rPr sz="800" b="1" dirty="0">
                <a:solidFill>
                  <a:srgbClr val="FFFFFF"/>
                </a:solidFill>
                <a:latin typeface="Gothic Uralic"/>
                <a:cs typeface="Gothic Uralic"/>
              </a:rPr>
              <a:t>2</a:t>
            </a:r>
            <a:r>
              <a:rPr sz="800" b="1" spc="-10" dirty="0">
                <a:solidFill>
                  <a:srgbClr val="FFFFFF"/>
                </a:solidFill>
                <a:latin typeface="Gothic Uralic"/>
                <a:cs typeface="Gothic Uralic"/>
              </a:rPr>
              <a:t>0</a:t>
            </a:r>
            <a:r>
              <a:rPr sz="800" b="1" dirty="0">
                <a:solidFill>
                  <a:srgbClr val="FFFFFF"/>
                </a:solidFill>
                <a:latin typeface="Gothic Uralic"/>
                <a:cs typeface="Gothic Uralic"/>
              </a:rPr>
              <a:t>20</a:t>
            </a:r>
            <a:endParaRPr sz="800">
              <a:latin typeface="Gothic Uralic"/>
              <a:cs typeface="Gothic Ur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570121"/>
            <a:ext cx="6019800" cy="3619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95663" y="6258864"/>
            <a:ext cx="548031" cy="91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10400" y="570120"/>
            <a:ext cx="3557271" cy="5698995"/>
          </a:xfrm>
          <a:prstGeom prst="rect">
            <a:avLst/>
          </a:prstGeom>
          <a:solidFill>
            <a:srgbClr val="D9D9D9">
              <a:alpha val="59999"/>
            </a:srgbClr>
          </a:solidFill>
          <a:ln w="6096">
            <a:solidFill>
              <a:srgbClr val="404040"/>
            </a:solidFill>
          </a:ln>
        </p:spPr>
        <p:txBody>
          <a:bodyPr vert="horz" wrap="square" lIns="0" tIns="220979" rIns="0" bIns="0" rtlCol="0">
            <a:spAutoFit/>
          </a:bodyPr>
          <a:lstStyle/>
          <a:p>
            <a:pPr marL="315595" marR="469900">
              <a:lnSpc>
                <a:spcPct val="100000"/>
              </a:lnSpc>
              <a:spcBef>
                <a:spcPts val="1739"/>
              </a:spcBef>
            </a:pPr>
            <a:r>
              <a:rPr sz="2700" dirty="0">
                <a:latin typeface="Gothic Uralic"/>
                <a:cs typeface="Gothic Uralic"/>
              </a:rPr>
              <a:t>Cara </a:t>
            </a:r>
            <a:r>
              <a:rPr sz="2700" spc="-5" dirty="0">
                <a:latin typeface="Gothic Uralic"/>
                <a:cs typeface="Gothic Uralic"/>
              </a:rPr>
              <a:t>Pengisian  Form Ujian</a:t>
            </a:r>
            <a:r>
              <a:rPr sz="2700" spc="-55" dirty="0">
                <a:latin typeface="Gothic Uralic"/>
                <a:cs typeface="Gothic Uralic"/>
              </a:rPr>
              <a:t> </a:t>
            </a:r>
            <a:r>
              <a:rPr sz="2700" spc="-5" dirty="0">
                <a:latin typeface="Gothic Uralic"/>
                <a:cs typeface="Gothic Uralic"/>
              </a:rPr>
              <a:t>Skripsi</a:t>
            </a:r>
            <a:endParaRPr sz="2700" dirty="0">
              <a:latin typeface="Gothic Uralic"/>
              <a:cs typeface="Gothic Ural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 dirty="0">
              <a:latin typeface="Gothic Uralic"/>
              <a:cs typeface="Gothic Uralic"/>
            </a:endParaRPr>
          </a:p>
          <a:p>
            <a:pPr marL="31559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Gothic Uralic"/>
                <a:cs typeface="Gothic Uralic"/>
              </a:rPr>
              <a:t>Bagian</a:t>
            </a:r>
            <a:r>
              <a:rPr sz="2400" spc="-35" dirty="0">
                <a:latin typeface="Gothic Uralic"/>
                <a:cs typeface="Gothic Uralic"/>
              </a:rPr>
              <a:t> </a:t>
            </a:r>
            <a:r>
              <a:rPr sz="2400" spc="-5" dirty="0">
                <a:latin typeface="Gothic Uralic"/>
                <a:cs typeface="Gothic Uralic"/>
              </a:rPr>
              <a:t>“Transkrip”</a:t>
            </a:r>
            <a:endParaRPr sz="2400" dirty="0">
              <a:latin typeface="Gothic Uralic"/>
              <a:cs typeface="Gothic Uralic"/>
            </a:endParaRPr>
          </a:p>
          <a:p>
            <a:pPr marL="658495" marR="326390" indent="-342900">
              <a:lnSpc>
                <a:spcPct val="100000"/>
              </a:lnSpc>
              <a:spcBef>
                <a:spcPts val="1810"/>
              </a:spcBef>
              <a:buClr>
                <a:srgbClr val="252525"/>
              </a:buClr>
              <a:buAutoNum type="arabicPeriod"/>
              <a:tabLst>
                <a:tab pos="658495" algn="l"/>
                <a:tab pos="659130" algn="l"/>
              </a:tabLst>
            </a:pPr>
            <a:r>
              <a:rPr sz="1500" dirty="0">
                <a:latin typeface="Gothic Uralic"/>
                <a:cs typeface="Gothic Uralic"/>
              </a:rPr>
              <a:t>Pengisian </a:t>
            </a:r>
            <a:r>
              <a:rPr sz="1500" spc="-5" dirty="0">
                <a:latin typeface="Gothic Uralic"/>
                <a:cs typeface="Gothic Uralic"/>
              </a:rPr>
              <a:t>mata </a:t>
            </a:r>
            <a:r>
              <a:rPr sz="1500" dirty="0">
                <a:latin typeface="Gothic Uralic"/>
                <a:cs typeface="Gothic Uralic"/>
              </a:rPr>
              <a:t>kuliah</a:t>
            </a:r>
            <a:r>
              <a:rPr sz="1500" spc="-100" dirty="0">
                <a:latin typeface="Gothic Uralic"/>
                <a:cs typeface="Gothic Uralic"/>
              </a:rPr>
              <a:t> </a:t>
            </a:r>
            <a:r>
              <a:rPr sz="1500" spc="-5" dirty="0">
                <a:latin typeface="Gothic Uralic"/>
                <a:cs typeface="Gothic Uralic"/>
              </a:rPr>
              <a:t>harus  </a:t>
            </a:r>
            <a:r>
              <a:rPr sz="1500" dirty="0">
                <a:latin typeface="Gothic Uralic"/>
                <a:cs typeface="Gothic Uralic"/>
              </a:rPr>
              <a:t>mengikuti kurikulum </a:t>
            </a:r>
            <a:r>
              <a:rPr sz="1500" spc="-5" dirty="0">
                <a:latin typeface="Gothic Uralic"/>
                <a:cs typeface="Gothic Uralic"/>
              </a:rPr>
              <a:t>yang  berlaku untuk </a:t>
            </a:r>
            <a:r>
              <a:rPr sz="1500" dirty="0">
                <a:latin typeface="Gothic Uralic"/>
                <a:cs typeface="Gothic Uralic"/>
              </a:rPr>
              <a:t>Anda </a:t>
            </a:r>
            <a:r>
              <a:rPr sz="1500" spc="-5" dirty="0">
                <a:latin typeface="Gothic Uralic"/>
                <a:cs typeface="Gothic Uralic"/>
              </a:rPr>
              <a:t>(lihat  buku pedoman akademik),  bukan berdasar </a:t>
            </a:r>
            <a:r>
              <a:rPr sz="1500" spc="-10" dirty="0">
                <a:latin typeface="Gothic Uralic"/>
                <a:cs typeface="Gothic Uralic"/>
              </a:rPr>
              <a:t>pada  </a:t>
            </a:r>
            <a:r>
              <a:rPr sz="1500" spc="-5" dirty="0">
                <a:latin typeface="Gothic Uralic"/>
                <a:cs typeface="Gothic Uralic"/>
              </a:rPr>
              <a:t>semester yang </a:t>
            </a:r>
            <a:r>
              <a:rPr sz="1500" dirty="0">
                <a:latin typeface="Gothic Uralic"/>
                <a:cs typeface="Gothic Uralic"/>
              </a:rPr>
              <a:t>Anda</a:t>
            </a:r>
            <a:r>
              <a:rPr sz="1500" spc="-30" dirty="0">
                <a:latin typeface="Gothic Uralic"/>
                <a:cs typeface="Gothic Uralic"/>
              </a:rPr>
              <a:t> </a:t>
            </a:r>
            <a:r>
              <a:rPr sz="1500" spc="-5" dirty="0">
                <a:latin typeface="Gothic Uralic"/>
                <a:cs typeface="Gothic Uralic"/>
              </a:rPr>
              <a:t>lewati</a:t>
            </a:r>
            <a:endParaRPr sz="1500" dirty="0">
              <a:latin typeface="Gothic Uralic"/>
              <a:cs typeface="Gothic Uralic"/>
            </a:endParaRPr>
          </a:p>
          <a:p>
            <a:pPr marL="658495" marR="286385" indent="-342900">
              <a:lnSpc>
                <a:spcPct val="100000"/>
              </a:lnSpc>
              <a:spcBef>
                <a:spcPts val="810"/>
              </a:spcBef>
              <a:buClr>
                <a:srgbClr val="252525"/>
              </a:buClr>
              <a:buAutoNum type="arabicPeriod"/>
              <a:tabLst>
                <a:tab pos="658495" algn="l"/>
                <a:tab pos="659130" algn="l"/>
              </a:tabLst>
            </a:pPr>
            <a:r>
              <a:rPr sz="1500" dirty="0">
                <a:latin typeface="Gothic Uralic"/>
                <a:cs typeface="Gothic Uralic"/>
              </a:rPr>
              <a:t>Mengisikan </a:t>
            </a:r>
            <a:r>
              <a:rPr sz="1500" spc="-5" dirty="0">
                <a:latin typeface="Gothic Uralic"/>
                <a:cs typeface="Gothic Uralic"/>
              </a:rPr>
              <a:t>kode mata  </a:t>
            </a:r>
            <a:r>
              <a:rPr sz="1500" dirty="0">
                <a:latin typeface="Gothic Uralic"/>
                <a:cs typeface="Gothic Uralic"/>
              </a:rPr>
              <a:t>kuliah, </a:t>
            </a:r>
            <a:r>
              <a:rPr sz="1500" spc="-5" dirty="0">
                <a:latin typeface="Gothic Uralic"/>
                <a:cs typeface="Gothic Uralic"/>
              </a:rPr>
              <a:t>nama mata </a:t>
            </a:r>
            <a:r>
              <a:rPr sz="1500" dirty="0">
                <a:latin typeface="Gothic Uralic"/>
                <a:cs typeface="Gothic Uralic"/>
              </a:rPr>
              <a:t>kuliah </a:t>
            </a:r>
            <a:r>
              <a:rPr sz="1500" spc="-5" dirty="0">
                <a:latin typeface="Gothic Uralic"/>
                <a:cs typeface="Gothic Uralic"/>
              </a:rPr>
              <a:t>,  </a:t>
            </a:r>
            <a:r>
              <a:rPr sz="1500" dirty="0">
                <a:latin typeface="Gothic Uralic"/>
                <a:cs typeface="Gothic Uralic"/>
              </a:rPr>
              <a:t>sks </a:t>
            </a:r>
            <a:r>
              <a:rPr sz="1500" spc="-5" dirty="0">
                <a:latin typeface="Gothic Uralic"/>
                <a:cs typeface="Gothic Uralic"/>
              </a:rPr>
              <a:t>dan </a:t>
            </a:r>
            <a:r>
              <a:rPr sz="1500" dirty="0">
                <a:latin typeface="Gothic Uralic"/>
                <a:cs typeface="Gothic Uralic"/>
              </a:rPr>
              <a:t>nilai </a:t>
            </a:r>
            <a:r>
              <a:rPr sz="1500" spc="-5" dirty="0">
                <a:latin typeface="Gothic Uralic"/>
                <a:cs typeface="Gothic Uralic"/>
              </a:rPr>
              <a:t>yang</a:t>
            </a:r>
            <a:r>
              <a:rPr sz="1500" spc="-65" dirty="0">
                <a:latin typeface="Gothic Uralic"/>
                <a:cs typeface="Gothic Uralic"/>
              </a:rPr>
              <a:t> </a:t>
            </a:r>
            <a:r>
              <a:rPr sz="1500" spc="-5" dirty="0">
                <a:latin typeface="Gothic Uralic"/>
                <a:cs typeface="Gothic Uralic"/>
              </a:rPr>
              <a:t>diperoleh.</a:t>
            </a:r>
            <a:endParaRPr sz="1500" dirty="0">
              <a:latin typeface="Gothic Uralic"/>
              <a:cs typeface="Gothic Uralic"/>
            </a:endParaRPr>
          </a:p>
          <a:p>
            <a:pPr marL="658495" marR="361950" indent="-342900">
              <a:lnSpc>
                <a:spcPct val="100000"/>
              </a:lnSpc>
              <a:spcBef>
                <a:spcPts val="800"/>
              </a:spcBef>
              <a:buClr>
                <a:srgbClr val="252525"/>
              </a:buClr>
              <a:buAutoNum type="arabicPeriod"/>
              <a:tabLst>
                <a:tab pos="658495" algn="l"/>
                <a:tab pos="659130" algn="l"/>
              </a:tabLst>
            </a:pPr>
            <a:r>
              <a:rPr sz="1500" spc="-5" dirty="0">
                <a:latin typeface="Gothic Uralic"/>
                <a:cs typeface="Gothic Uralic"/>
              </a:rPr>
              <a:t>Pada bagian SKS dan </a:t>
            </a:r>
            <a:r>
              <a:rPr sz="1500" dirty="0">
                <a:latin typeface="Gothic Uralic"/>
                <a:cs typeface="Gothic Uralic"/>
              </a:rPr>
              <a:t>Nilai  </a:t>
            </a:r>
            <a:r>
              <a:rPr sz="1500" spc="-5" dirty="0">
                <a:latin typeface="Gothic Uralic"/>
                <a:cs typeface="Gothic Uralic"/>
              </a:rPr>
              <a:t>sudah </a:t>
            </a:r>
            <a:r>
              <a:rPr sz="1500" dirty="0">
                <a:latin typeface="Gothic Uralic"/>
                <a:cs typeface="Gothic Uralic"/>
              </a:rPr>
              <a:t>disediakan </a:t>
            </a:r>
            <a:r>
              <a:rPr sz="1500" spc="-5" dirty="0">
                <a:latin typeface="Gothic Uralic"/>
                <a:cs typeface="Gothic Uralic"/>
              </a:rPr>
              <a:t>menu  dropdown, jadi tinggal </a:t>
            </a:r>
            <a:r>
              <a:rPr sz="1500" spc="5" dirty="0">
                <a:latin typeface="Gothic Uralic"/>
                <a:cs typeface="Gothic Uralic"/>
              </a:rPr>
              <a:t>pilih  </a:t>
            </a:r>
            <a:r>
              <a:rPr sz="1500" spc="-5" dirty="0">
                <a:latin typeface="Gothic Uralic"/>
                <a:cs typeface="Gothic Uralic"/>
              </a:rPr>
              <a:t>yang</a:t>
            </a:r>
            <a:r>
              <a:rPr sz="1500" spc="-10" dirty="0">
                <a:latin typeface="Gothic Uralic"/>
                <a:cs typeface="Gothic Uralic"/>
              </a:rPr>
              <a:t> </a:t>
            </a:r>
            <a:r>
              <a:rPr sz="1500" dirty="0">
                <a:latin typeface="Gothic Uralic"/>
                <a:cs typeface="Gothic Uralic"/>
              </a:rPr>
              <a:t>sesuai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153629" y="4270685"/>
            <a:ext cx="2487295" cy="1988179"/>
            <a:chOff x="1237488" y="4287011"/>
            <a:chExt cx="2487295" cy="2223770"/>
          </a:xfrm>
        </p:grpSpPr>
        <p:sp>
          <p:nvSpPr>
            <p:cNvPr id="6" name="object 6"/>
            <p:cNvSpPr/>
            <p:nvPr/>
          </p:nvSpPr>
          <p:spPr>
            <a:xfrm>
              <a:off x="1246632" y="4296155"/>
              <a:ext cx="2468880" cy="22052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42060" y="4291583"/>
              <a:ext cx="2478405" cy="2214880"/>
            </a:xfrm>
            <a:custGeom>
              <a:avLst/>
              <a:gdLst/>
              <a:ahLst/>
              <a:cxnLst/>
              <a:rect l="l" t="t" r="r" b="b"/>
              <a:pathLst>
                <a:path w="2478404" h="2214879">
                  <a:moveTo>
                    <a:pt x="0" y="2214372"/>
                  </a:moveTo>
                  <a:lnTo>
                    <a:pt x="2478024" y="2214372"/>
                  </a:lnTo>
                  <a:lnTo>
                    <a:pt x="2478024" y="0"/>
                  </a:lnTo>
                  <a:lnTo>
                    <a:pt x="0" y="0"/>
                  </a:lnTo>
                  <a:lnTo>
                    <a:pt x="0" y="2214372"/>
                  </a:lnTo>
                  <a:close/>
                </a:path>
              </a:pathLst>
            </a:custGeom>
            <a:ln w="9143">
              <a:solidFill>
                <a:srgbClr val="2D37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85188" y="4716767"/>
              <a:ext cx="987577" cy="4236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24812" y="4831079"/>
              <a:ext cx="737870" cy="173990"/>
            </a:xfrm>
            <a:custGeom>
              <a:avLst/>
              <a:gdLst/>
              <a:ahLst/>
              <a:cxnLst/>
              <a:rect l="l" t="t" r="r" b="b"/>
              <a:pathLst>
                <a:path w="737869" h="173989">
                  <a:moveTo>
                    <a:pt x="563880" y="0"/>
                  </a:moveTo>
                  <a:lnTo>
                    <a:pt x="563880" y="173736"/>
                  </a:lnTo>
                  <a:lnTo>
                    <a:pt x="679703" y="115824"/>
                  </a:lnTo>
                  <a:lnTo>
                    <a:pt x="592836" y="115824"/>
                  </a:lnTo>
                  <a:lnTo>
                    <a:pt x="592836" y="57912"/>
                  </a:lnTo>
                  <a:lnTo>
                    <a:pt x="679703" y="57912"/>
                  </a:lnTo>
                  <a:lnTo>
                    <a:pt x="563880" y="0"/>
                  </a:lnTo>
                  <a:close/>
                </a:path>
                <a:path w="737869" h="173989">
                  <a:moveTo>
                    <a:pt x="563880" y="57912"/>
                  </a:moveTo>
                  <a:lnTo>
                    <a:pt x="0" y="57912"/>
                  </a:lnTo>
                  <a:lnTo>
                    <a:pt x="0" y="115824"/>
                  </a:lnTo>
                  <a:lnTo>
                    <a:pt x="563880" y="115824"/>
                  </a:lnTo>
                  <a:lnTo>
                    <a:pt x="563880" y="57912"/>
                  </a:lnTo>
                  <a:close/>
                </a:path>
                <a:path w="737869" h="173989">
                  <a:moveTo>
                    <a:pt x="679703" y="57912"/>
                  </a:moveTo>
                  <a:lnTo>
                    <a:pt x="592836" y="57912"/>
                  </a:lnTo>
                  <a:lnTo>
                    <a:pt x="592836" y="115824"/>
                  </a:lnTo>
                  <a:lnTo>
                    <a:pt x="679703" y="115824"/>
                  </a:lnTo>
                  <a:lnTo>
                    <a:pt x="737615" y="86868"/>
                  </a:lnTo>
                  <a:lnTo>
                    <a:pt x="679703" y="57912"/>
                  </a:lnTo>
                  <a:close/>
                </a:path>
              </a:pathLst>
            </a:custGeom>
            <a:solidFill>
              <a:srgbClr val="EF3E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225010" y="4325388"/>
            <a:ext cx="2598420" cy="1925073"/>
            <a:chOff x="3912108" y="4296155"/>
            <a:chExt cx="2598420" cy="2205355"/>
          </a:xfrm>
        </p:grpSpPr>
        <p:sp>
          <p:nvSpPr>
            <p:cNvPr id="11" name="object 11"/>
            <p:cNvSpPr/>
            <p:nvPr/>
          </p:nvSpPr>
          <p:spPr>
            <a:xfrm>
              <a:off x="3912108" y="4296155"/>
              <a:ext cx="2598419" cy="22052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09388" y="4716767"/>
              <a:ext cx="862596" cy="4236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49012" y="4831079"/>
              <a:ext cx="612775" cy="173990"/>
            </a:xfrm>
            <a:custGeom>
              <a:avLst/>
              <a:gdLst/>
              <a:ahLst/>
              <a:cxnLst/>
              <a:rect l="l" t="t" r="r" b="b"/>
              <a:pathLst>
                <a:path w="612775" h="173989">
                  <a:moveTo>
                    <a:pt x="438912" y="0"/>
                  </a:moveTo>
                  <a:lnTo>
                    <a:pt x="438912" y="173736"/>
                  </a:lnTo>
                  <a:lnTo>
                    <a:pt x="554736" y="115824"/>
                  </a:lnTo>
                  <a:lnTo>
                    <a:pt x="467867" y="115824"/>
                  </a:lnTo>
                  <a:lnTo>
                    <a:pt x="467867" y="57912"/>
                  </a:lnTo>
                  <a:lnTo>
                    <a:pt x="554736" y="57912"/>
                  </a:lnTo>
                  <a:lnTo>
                    <a:pt x="438912" y="0"/>
                  </a:lnTo>
                  <a:close/>
                </a:path>
                <a:path w="612775" h="173989">
                  <a:moveTo>
                    <a:pt x="438912" y="57912"/>
                  </a:moveTo>
                  <a:lnTo>
                    <a:pt x="0" y="57912"/>
                  </a:lnTo>
                  <a:lnTo>
                    <a:pt x="0" y="115824"/>
                  </a:lnTo>
                  <a:lnTo>
                    <a:pt x="438912" y="115824"/>
                  </a:lnTo>
                  <a:lnTo>
                    <a:pt x="438912" y="57912"/>
                  </a:lnTo>
                  <a:close/>
                </a:path>
                <a:path w="612775" h="173989">
                  <a:moveTo>
                    <a:pt x="554736" y="57912"/>
                  </a:moveTo>
                  <a:lnTo>
                    <a:pt x="467867" y="57912"/>
                  </a:lnTo>
                  <a:lnTo>
                    <a:pt x="467867" y="115824"/>
                  </a:lnTo>
                  <a:lnTo>
                    <a:pt x="554736" y="115824"/>
                  </a:lnTo>
                  <a:lnTo>
                    <a:pt x="612648" y="86868"/>
                  </a:lnTo>
                  <a:lnTo>
                    <a:pt x="554736" y="57912"/>
                  </a:lnTo>
                  <a:close/>
                </a:path>
              </a:pathLst>
            </a:custGeom>
            <a:solidFill>
              <a:srgbClr val="EF3E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076947" y="6219556"/>
            <a:ext cx="57912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FFFFFF"/>
                </a:solidFill>
                <a:latin typeface="Gothic Uralic"/>
                <a:cs typeface="Gothic Uralic"/>
              </a:rPr>
              <a:t>18/</a:t>
            </a:r>
            <a:r>
              <a:rPr sz="800" b="1" spc="5" dirty="0">
                <a:solidFill>
                  <a:srgbClr val="FFFFFF"/>
                </a:solidFill>
                <a:latin typeface="Gothic Uralic"/>
                <a:cs typeface="Gothic Uralic"/>
              </a:rPr>
              <a:t>1</a:t>
            </a:r>
            <a:r>
              <a:rPr sz="800" b="1" dirty="0">
                <a:solidFill>
                  <a:srgbClr val="FFFFFF"/>
                </a:solidFill>
                <a:latin typeface="Gothic Uralic"/>
                <a:cs typeface="Gothic Uralic"/>
              </a:rPr>
              <a:t>1</a:t>
            </a:r>
            <a:r>
              <a:rPr sz="800" b="1" spc="-10" dirty="0">
                <a:solidFill>
                  <a:srgbClr val="FFFFFF"/>
                </a:solidFill>
                <a:latin typeface="Gothic Uralic"/>
                <a:cs typeface="Gothic Uralic"/>
              </a:rPr>
              <a:t>/</a:t>
            </a:r>
            <a:r>
              <a:rPr sz="800" b="1" dirty="0">
                <a:solidFill>
                  <a:srgbClr val="FFFFFF"/>
                </a:solidFill>
                <a:latin typeface="Gothic Uralic"/>
                <a:cs typeface="Gothic Uralic"/>
              </a:rPr>
              <a:t>2</a:t>
            </a:r>
            <a:r>
              <a:rPr sz="800" b="1" spc="-10" dirty="0">
                <a:solidFill>
                  <a:srgbClr val="FFFFFF"/>
                </a:solidFill>
                <a:latin typeface="Gothic Uralic"/>
                <a:cs typeface="Gothic Uralic"/>
              </a:rPr>
              <a:t>0</a:t>
            </a:r>
            <a:r>
              <a:rPr sz="800" b="1" dirty="0">
                <a:solidFill>
                  <a:srgbClr val="FFFFFF"/>
                </a:solidFill>
                <a:latin typeface="Gothic Uralic"/>
                <a:cs typeface="Gothic Uralic"/>
              </a:rPr>
              <a:t>20</a:t>
            </a:r>
            <a:endParaRPr sz="800">
              <a:latin typeface="Gothic Uralic"/>
              <a:cs typeface="Gothic Ur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321</TotalTime>
  <Words>446</Words>
  <Application>Microsoft Office PowerPoint</Application>
  <PresentationFormat>Custom</PresentationFormat>
  <Paragraphs>108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Pushpin</vt:lpstr>
      <vt:lpstr>PowerPoint Presentation</vt:lpstr>
      <vt:lpstr>Pengantar</vt:lpstr>
      <vt:lpstr>Link Penting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PEMBERIAN NAMA BERKAS</vt:lpstr>
      <vt:lpstr>CARA PENGISIAN GOOGLE FORM  DAN UNGGAH BERKAS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Administrasi seminar</dc:title>
  <dc:creator>agus ruliyansyah</dc:creator>
  <cp:lastModifiedBy>ASUS A456U</cp:lastModifiedBy>
  <cp:revision>14</cp:revision>
  <dcterms:created xsi:type="dcterms:W3CDTF">2022-01-19T05:51:10Z</dcterms:created>
  <dcterms:modified xsi:type="dcterms:W3CDTF">2022-01-27T06:44:51Z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2020-11-18T00:00:00Z</vt:filetime>
  </property>
  <property fmtid="{D5CDD505-2E9C-101B-9397-08002B2CF9AE}" pid="3" name="Creator">
    <vt:lpwstr>Microsoft® PowerPoint® untuk Office 365</vt:lpwstr>
  </property>
  <property fmtid="{D5CDD505-2E9C-101B-9397-08002B2CF9AE}" pid="4" name="LastSaved">
    <vt:filetime>2022-01-19T00:00:00Z</vt:filetime>
  </property>
</Properties>
</file>